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654138-CC3A-4831-BE6B-7AC0D355F677}">
  <a:tblStyle styleId="{80654138-CC3A-4831-BE6B-7AC0D355F6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294223b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294223b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294223bb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294223bb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294223b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294223b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hiro.so/stacks" TargetMode="External"/><Relationship Id="rId4" Type="http://schemas.openxmlformats.org/officeDocument/2006/relationships/hyperlink" Target="https://api.mainnet.hiro.so/v2/inf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Nakamoto Block Simulator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04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Phillip G. Bradford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api.</a:t>
            </a:r>
            <a:r>
              <a:rPr lang="en">
                <a:solidFill>
                  <a:srgbClr val="FF0000"/>
                </a:solidFill>
              </a:rPr>
              <a:t>mainnet</a:t>
            </a:r>
            <a:r>
              <a:rPr lang="en"/>
              <a:t>.Hiro.so  and </a:t>
            </a:r>
            <a:r>
              <a:rPr lang="en"/>
              <a:t>api.</a:t>
            </a:r>
            <a:r>
              <a:rPr lang="en">
                <a:solidFill>
                  <a:srgbClr val="FF0000"/>
                </a:solidFill>
              </a:rPr>
              <a:t>testnet</a:t>
            </a:r>
            <a:r>
              <a:rPr lang="en"/>
              <a:t>.Hiro.so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Documents 	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https://docs.hiro.so/stacks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Many useful endpoints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1005350" y="253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{80654138-CC3A-4831-BE6B-7AC0D355F677}</a:tableStyleId>
              </a:tblPr>
              <a:tblGrid>
                <a:gridCol w="4238800"/>
                <a:gridCol w="3000200"/>
              </a:tblGrid>
              <a:tr h="53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accent5"/>
                          </a:solid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https://api.mainnet.hiro.so/v2/info</a:t>
                      </a:r>
                      <a:r>
                        <a:rPr lang="en" sz="1800">
                          <a:solidFill>
                            <a:schemeClr val="dk2"/>
                          </a:solidFill>
                        </a:rPr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Network details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https://api.hiro.so/extended/v2/burn-blocks?limit=1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BTC block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https://api.hiro.so/extended/v2/blocks?limit=1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STX block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https://api.mainnet.hiro.so/extended/v1/tx?type=tenure_change&amp;limit=1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Tenure transaction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 architecture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928500" y="2118250"/>
            <a:ext cx="1824660" cy="1426680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hiroProxyJs.js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1090275" y="3614725"/>
            <a:ext cx="1914600" cy="803400"/>
          </a:xfrm>
          <a:prstGeom prst="beve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 2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3883525" y="3614725"/>
            <a:ext cx="1914600" cy="803400"/>
          </a:xfrm>
          <a:prstGeom prst="beve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 1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1000175" y="2512625"/>
            <a:ext cx="2124900" cy="1034700"/>
          </a:xfrm>
          <a:prstGeom prst="cube">
            <a:avLst>
              <a:gd fmla="val 250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STX block explorer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676775" y="2118250"/>
            <a:ext cx="1877100" cy="17196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api.</a:t>
            </a:r>
            <a:r>
              <a:rPr lang="en">
                <a:solidFill>
                  <a:srgbClr val="FF0000"/>
                </a:solidFill>
              </a:rPr>
              <a:t>testnet</a:t>
            </a:r>
            <a:r>
              <a:rPr lang="en"/>
              <a:t>.hiro.so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api.</a:t>
            </a:r>
            <a:r>
              <a:rPr lang="en">
                <a:solidFill>
                  <a:srgbClr val="FF0000"/>
                </a:solidFill>
              </a:rPr>
              <a:t>mainnet</a:t>
            </a:r>
            <a:r>
              <a:rPr lang="en">
                <a:solidFill>
                  <a:schemeClr val="dk1"/>
                </a:solidFill>
              </a:rPr>
              <a:t>.Hiro.so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3125075" y="2868575"/>
            <a:ext cx="758700" cy="322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5753150" y="2745925"/>
            <a:ext cx="923700" cy="322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1157950" y="1267000"/>
            <a:ext cx="1877100" cy="6960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Localhost:3000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1863675" y="1940050"/>
            <a:ext cx="352800" cy="5727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- circumvent CORS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3928500" y="2118250"/>
            <a:ext cx="1824660" cy="1426680"/>
          </a:xfrm>
          <a:prstGeom prst="flowChartMulti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hiroProxyJs.js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1090275" y="3614725"/>
            <a:ext cx="1914600" cy="803400"/>
          </a:xfrm>
          <a:prstGeom prst="bevel">
            <a:avLst>
              <a:gd fmla="val 125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 2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3883525" y="3614725"/>
            <a:ext cx="1914600" cy="803400"/>
          </a:xfrm>
          <a:prstGeom prst="bevel">
            <a:avLst>
              <a:gd fmla="val 125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 1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1000175" y="2512625"/>
            <a:ext cx="2124900" cy="1034700"/>
          </a:xfrm>
          <a:prstGeom prst="cube">
            <a:avLst>
              <a:gd fmla="val 250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STX block explorer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6676775" y="2118250"/>
            <a:ext cx="1877100" cy="17196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api.</a:t>
            </a:r>
            <a:r>
              <a:rPr lang="en">
                <a:solidFill>
                  <a:srgbClr val="FF0000"/>
                </a:solidFill>
              </a:rPr>
              <a:t>testnet</a:t>
            </a:r>
            <a:r>
              <a:rPr lang="en">
                <a:solidFill>
                  <a:schemeClr val="dk1"/>
                </a:solidFill>
              </a:rPr>
              <a:t>.hiro.so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api.</a:t>
            </a:r>
            <a:r>
              <a:rPr lang="en">
                <a:solidFill>
                  <a:srgbClr val="FF0000"/>
                </a:solidFill>
              </a:rPr>
              <a:t>mainnet</a:t>
            </a:r>
            <a:r>
              <a:rPr lang="en">
                <a:solidFill>
                  <a:schemeClr val="dk1"/>
                </a:solidFill>
              </a:rPr>
              <a:t>.Hiro.so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3125075" y="2868575"/>
            <a:ext cx="758700" cy="322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5753150" y="2745925"/>
            <a:ext cx="923700" cy="322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1157950" y="1267000"/>
            <a:ext cx="1877100" cy="6960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Localhost:3000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1863675" y="1940050"/>
            <a:ext cx="352800" cy="5727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3575675" y="1267000"/>
            <a:ext cx="2650500" cy="371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4232875" y="1267000"/>
            <a:ext cx="1215900" cy="738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Localhost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CORS off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