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 up on </a:t>
            </a:r>
            <a:r>
              <a:rPr lang="en-US" b="1" dirty="0"/>
              <a:t>glitch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same account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</a:t>
            </a:r>
            <a:r>
              <a:rPr lang="en-US" b="1" dirty="0"/>
              <a:t>index.html </a:t>
            </a:r>
            <a:r>
              <a:rPr lang="en-US" dirty="0"/>
              <a:t>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</a:t>
            </a:r>
            <a:r>
              <a:rPr lang="en-US" b="1" dirty="0"/>
              <a:t>not-index.html </a:t>
            </a:r>
            <a:r>
              <a:rPr lang="en-US" dirty="0"/>
              <a:t>from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</a:t>
            </a:r>
            <a:r>
              <a:rPr lang="en-US" b="1" dirty="0"/>
              <a:t>glitch</a:t>
            </a:r>
            <a:r>
              <a:rPr lang="en-US" dirty="0"/>
              <a:t>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not-index.html</a:t>
            </a:r>
          </a:p>
          <a:p>
            <a:r>
              <a:rPr lang="en-US" sz="2400" dirty="0"/>
              <a:t>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="https://aframe.io/releases/1.7.1/aframe.min.js"&gt;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to help TROUBLE SHOOTING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=“../../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aframe.io_releases_1.7.1_aframe.min.js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</a:t>
            </a:r>
          </a:p>
          <a:p>
            <a:pPr marL="0" indent="0">
              <a:buNone/>
            </a:pPr>
            <a:r>
              <a:rPr lang="en-US" dirty="0"/>
              <a:t>	Only Python3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2632</TotalTime>
  <Words>1126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277</cp:revision>
  <dcterms:created xsi:type="dcterms:W3CDTF">2023-10-08T23:58:23Z</dcterms:created>
  <dcterms:modified xsi:type="dcterms:W3CDTF">2025-05-30T13:10:23Z</dcterms:modified>
</cp:coreProperties>
</file>