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3D2E-6335-CCF2-3C21-B0F10E71D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CBE23-3125-33A6-C203-DE75FEAE8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A090-F82B-47A5-D9FC-0364A377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2822-F501-886D-D0B1-331B8B7E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95E0-22D9-7046-4541-D46DFC40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0A2A-D2DE-1750-F75F-A43DDE50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71C75-B18C-AEC8-25ED-8DBF41B5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B89F-A155-95CD-EF76-3888CC6B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EDB0-8E5C-9532-9319-1C5E5906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C774-A7F5-C5C2-00B1-174F0E62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673E8-E1CA-95E8-9620-1DC9BE16A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29E1-68F4-871B-49B2-F76BACE8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CACC-5668-13D7-B623-96540DEE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A92D-E80A-CE82-7900-4B571104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4EA4-7F48-81C2-C49A-D56A931A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DE18-3568-1C35-ABC3-EC28816F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0F7B-91A1-1FDF-39E6-65CF6C2A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0E69-5440-3D61-F173-C61E6E05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4ED5-7BB2-0FED-B158-EBC46528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49F3-2434-AD7C-C261-D8ACD771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BFB1-D84A-9185-4709-2B31A7C8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7185-B1BB-34B8-0ECA-1D1FFBED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EDC3-F3E2-C26F-4DE9-963DC1A7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C635-A1E0-6817-4E51-CD56E33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8D76-AF3B-02D5-B350-738CA95F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90C-AD83-ED8A-4405-5132B27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7219-78F2-5564-5805-EA90A3FC4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C670-F052-A026-69C5-DE692073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15AC-99E2-37F0-7783-76EE9192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3DEC-14E9-987F-B4DB-9BBA0E1A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EA0CC-E89A-20BF-A7D7-B8B418D2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28F0-76D2-AF86-F13D-2B68E7D8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E8FF-FAAB-6C32-00DE-B8C2113C7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CD93-229E-FD1E-23C8-DE65CDF4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12D95-861F-3772-6012-2A5B51A8F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24F34-952E-B916-8D3E-12742A26A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F6FE-E601-DBC7-B023-FA44E84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159D8-249A-8398-ABD6-D53E52D0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4F484-2917-D38F-F1F9-75729661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7DB6-A7F1-69D7-7180-31D86F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A2ABB-FCF6-988C-C305-33C1686E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08356-EC0F-DF81-17D3-4181E57D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DBBAF-E7B4-34EC-B36A-24A9A70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588A-AF0C-B219-2FAC-F24E68C7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DEB41-EE38-0F49-EC74-2258F588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BB248-A51A-DB15-554E-FA2D84E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8B68-037D-9CA6-C889-5331F77A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A29C-EC97-A3AE-07D0-B0782D9B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A4C1-70EF-5495-29CE-A5EC2D0B2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A1346-D581-8FA0-5420-608F026D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04428-924D-08FB-9A5F-AFCF9E24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C6D8-D9AE-1C9C-A8D3-0A430970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ECF1-A703-894D-664E-5E7EF46C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1B354-6741-3DEE-54A4-B3EBEE9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0916-3C3F-0410-E053-3C09CD73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25B3-6D08-1011-7B62-717394EF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51532-9E69-18A8-A7FF-1FC97B3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1B4E3-61C9-696B-25AD-62CE2B7C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0B563-FD1F-8EE0-03AE-99F86AEE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498F-8772-E7B0-FA1C-64654474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1BDE-F16F-7C81-A368-594B474F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EE409-306F-456A-AEE9-92A13D143AD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08F3-9033-ECB1-C34F-C10315A09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1543-D314-0D0C-D73B-2DC1C0EB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der-phil/UEMCON-2025" TargetMode="External"/><Relationship Id="rId2" Type="http://schemas.openxmlformats.org/officeDocument/2006/relationships/hyperlink" Target="https://github.com/wonder-phil/AI-IoT-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itc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4B61-CBE7-AED4-4442-FB2A65C40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</a:t>
            </a:r>
            <a:br>
              <a:rPr lang="en-US" dirty="0"/>
            </a:br>
            <a:r>
              <a:rPr lang="en-US" dirty="0"/>
              <a:t>AI-IoT Tutorial</a:t>
            </a:r>
            <a:br>
              <a:rPr lang="en-US" dirty="0"/>
            </a:br>
            <a:r>
              <a:rPr lang="en-US" dirty="0"/>
              <a:t>UEMCON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F40EF5-5336-6B06-4A0E-C2DF610C0F00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Phillip G. Bradford</a:t>
            </a:r>
          </a:p>
        </p:txBody>
      </p:sp>
    </p:spTree>
    <p:extLst>
      <p:ext uri="{BB962C8B-B14F-4D97-AF65-F5344CB8AC3E}">
        <p14:creationId xmlns:p14="http://schemas.microsoft.com/office/powerpoint/2010/main" val="21117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84ED-B1AC-1264-685C-39871BEB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EA84-2EAA-2A7A-AD58-AC0F47D0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76" y="1825625"/>
            <a:ext cx="115671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https://github.com/wonder-phil/UEMCON-2025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Computer&gt; </a:t>
            </a:r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>
                <a:hlinkClick r:id="rId3"/>
              </a:rPr>
              <a:t>https://github.com/wonder-phil/UEMCON-2025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https://glitch.com/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3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6501-B275-9580-8588-7CD9B073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Glitch A-Frame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3DD6B-E9F4-66AB-8E4E-EAB25B84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12" y="2638332"/>
            <a:ext cx="8947255" cy="24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18D9-A4D2-D2A8-5CCB-0CF0AA3C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machine A-Frame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0776-E290-A25F-0DB2-47430D52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Computer&gt; python3  -m </a:t>
            </a:r>
            <a:r>
              <a:rPr lang="en-US" dirty="0" err="1"/>
              <a:t>http.server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https://github.com/aframevr/aframe/blob/master/dist/aframe-v1.6.0.min.js</a:t>
            </a:r>
          </a:p>
          <a:p>
            <a:pPr marL="0" indent="0">
              <a:buNone/>
            </a:pPr>
            <a:r>
              <a:rPr lang="en-US" dirty="0"/>
              <a:t>Is in ../../</a:t>
            </a:r>
            <a:r>
              <a:rPr lang="en-US" dirty="0" err="1"/>
              <a:t>js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86B1-E377-0F32-1874-D9E55761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20" y="3519776"/>
            <a:ext cx="8736124" cy="27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Basics AI-IoT Tutorial UEMCON</vt:lpstr>
      <vt:lpstr>Github repo</vt:lpstr>
      <vt:lpstr>Web Glitch A-Frame library</vt:lpstr>
      <vt:lpstr>Your machine A-Frame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Bradford, Phillip</dc:creator>
  <cp:lastModifiedBy>Bradford, Phillip</cp:lastModifiedBy>
  <cp:revision>16</cp:revision>
  <dcterms:created xsi:type="dcterms:W3CDTF">2024-10-19T17:53:13Z</dcterms:created>
  <dcterms:modified xsi:type="dcterms:W3CDTF">2025-10-23T11:44:48Z</dcterms:modified>
</cp:coreProperties>
</file>