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60"/>
  </p:normalViewPr>
  <p:slideViewPr>
    <p:cSldViewPr snapToGrid="0">
      <p:cViewPr varScale="1">
        <p:scale>
          <a:sx n="90" d="100"/>
          <a:sy n="90" d="100"/>
        </p:scale>
        <p:origin x="3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3D2E-6335-CCF2-3C21-B0F10E71D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3CBE23-3125-33A6-C203-DE75FEAE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5A090-F82B-47A5-D9FC-0364A377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32822-F501-886D-D0B1-331B8B7E7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995E0-22D9-7046-4541-D46DFC40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4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C0A2A-D2DE-1750-F75F-A43DDE50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571C75-B18C-AEC8-25ED-8DBF41B53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CB89F-A155-95CD-EF76-3888CC6B4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EEDB0-8E5C-9532-9319-1C5E59069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DC774-A7F5-C5C2-00B1-174F0E624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40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F673E8-E1CA-95E8-9620-1DC9BE16A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29E1-68F4-871B-49B2-F76BACE8B3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DCACC-5668-13D7-B623-96540DEEA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BA92D-E80A-CE82-7900-4B571104F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54EA4-7F48-81C2-C49A-D56A931A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141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FDE18-3568-1C35-ABC3-EC28816F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20F7B-91A1-1FDF-39E6-65CF6C2A3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30E69-5440-3D61-F173-C61E6E05C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A4ED5-7BB2-0FED-B158-EBC46528C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049F3-2434-AD7C-C261-D8ACD771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81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9BFB1-D84A-9185-4709-2B31A7C8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87185-B1BB-34B8-0ECA-1D1FFBED2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DEDC3-F3E2-C26F-4DE9-963DC1A73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EC635-A1E0-6817-4E51-CD56E33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08D76-AF3B-02D5-B350-738CA95F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3990C-AD83-ED8A-4405-5132B27C6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B07219-78F2-5564-5805-EA90A3FC47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CC670-F052-A026-69C5-DE69207313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15AC-99E2-37F0-7783-76EE9192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33DEC-14E9-987F-B4DB-9BBA0E1A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2EA0CC-E89A-20BF-A7D7-B8B418D2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528F0-76D2-AF86-F13D-2B68E7D8C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8E8FF-FAAB-6C32-00DE-B8C2113C7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8CD93-229E-FD1E-23C8-DE65CDF40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12D95-861F-3772-6012-2A5B51A8F0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24F34-952E-B916-8D3E-12742A26A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0F6FE-E601-DBC7-B023-FA44E847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6159D8-249A-8398-ABD6-D53E52D0D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4F484-2917-D38F-F1F9-75729661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97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77DB6-A7F1-69D7-7180-31D86F24B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AA2ABB-FCF6-988C-C305-33C1686E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08356-EC0F-DF81-17D3-4181E57D5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DBBAF-E7B4-34EC-B36A-24A9A70AF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66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C588A-AF0C-B219-2FAC-F24E68C7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DEB41-EE38-0F49-EC74-2258F588E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BB248-A51A-DB15-554E-FA2D84E7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71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B8B68-037D-9CA6-C889-5331F77A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FA29C-EC97-A3AE-07D0-B0782D9B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62A4C1-70EF-5495-29CE-A5EC2D0B2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A1346-D581-8FA0-5420-608F026DB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04428-924D-08FB-9A5F-AFCF9E2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A7C6D8-D9AE-1C9C-A8D3-0A430970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49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4ECF1-A703-894D-664E-5E7EF46C6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1B354-6741-3DEE-54A4-B3EBEE942D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80916-3C3F-0410-E053-3C09CD73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9425B3-6D08-1011-7B62-717394EF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151532-9E69-18A8-A7FF-1FC97B343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1B4E3-61C9-696B-25AD-62CE2B7C2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6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B0B563-FD1F-8EE0-03AE-99F86AEE6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4F498F-8772-E7B0-FA1C-646544743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81BDE-F16F-7C81-A368-594B474FD8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9EE409-306F-456A-AEE9-92A13D143AD6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908F3-9033-ECB1-C34F-C10315A09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71543-D314-0D0C-D73B-2DC1C0EBD2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B57CBE-4798-4730-8040-7B6FCE532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78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onder-phil/UEMCON-2025" TargetMode="External"/><Relationship Id="rId2" Type="http://schemas.openxmlformats.org/officeDocument/2006/relationships/hyperlink" Target="https://github.com/wonder-phil/wonder-phil.github.io.gi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4B61-CBE7-AED4-4442-FB2A65C401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Basics</a:t>
            </a:r>
            <a:br>
              <a:rPr lang="en-US" dirty="0"/>
            </a:br>
            <a:r>
              <a:rPr lang="en-US" dirty="0"/>
              <a:t>AI-IoT Tutorial</a:t>
            </a:r>
            <a:br>
              <a:rPr lang="en-US" dirty="0"/>
            </a:br>
            <a:r>
              <a:rPr lang="en-US" dirty="0"/>
              <a:t>UEMCON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F40EF5-5336-6B06-4A0E-C2DF610C0F00}"/>
              </a:ext>
            </a:extLst>
          </p:cNvPr>
          <p:cNvSpPr txBox="1">
            <a:spLocks/>
          </p:cNvSpPr>
          <p:nvPr/>
        </p:nvSpPr>
        <p:spPr>
          <a:xfrm>
            <a:off x="1524000" y="35099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Phillip G. Bradford</a:t>
            </a:r>
          </a:p>
        </p:txBody>
      </p:sp>
    </p:spTree>
    <p:extLst>
      <p:ext uri="{BB962C8B-B14F-4D97-AF65-F5344CB8AC3E}">
        <p14:creationId xmlns:p14="http://schemas.microsoft.com/office/powerpoint/2010/main" val="211173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684ED-B1AC-1264-685C-39871BEBC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for </a:t>
            </a:r>
            <a:r>
              <a:rPr lang="en-US" dirty="0" err="1"/>
              <a:t>gitpages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EA84-2EAA-2A7A-AD58-AC0F47D00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76" y="1825625"/>
            <a:ext cx="1156716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https://github.com/wonder-phil/wonder-phil.github.io.git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>
                <a:solidFill>
                  <a:srgbClr val="FF0000"/>
                </a:solidFill>
              </a:rPr>
              <a:t>git clone </a:t>
            </a:r>
            <a:r>
              <a:rPr lang="en-US" dirty="0">
                <a:hlinkClick r:id="rId3"/>
              </a:rPr>
              <a:t>https://github.com/wonder-phil/</a:t>
            </a:r>
            <a:r>
              <a:rPr lang="en-US" dirty="0">
                <a:hlinkClick r:id="rId2"/>
              </a:rPr>
              <a:t>wonder-phil.github.io.git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>
                <a:solidFill>
                  <a:srgbClr val="FF0000"/>
                </a:solidFill>
              </a:rPr>
              <a:t>YOUR_REPO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Create YOUR_REPO in your </a:t>
            </a:r>
            <a:r>
              <a:rPr lang="en-US" dirty="0" err="1">
                <a:solidFill>
                  <a:srgbClr val="FF0000"/>
                </a:solidFill>
              </a:rPr>
              <a:t>github</a:t>
            </a:r>
            <a:r>
              <a:rPr lang="en-US" dirty="0">
                <a:solidFill>
                  <a:srgbClr val="FF0000"/>
                </a:solidFill>
              </a:rPr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2912234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CFCC8-82A6-B8D0-6608-135AABAC7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B2B60-A61E-7F68-EEC8-28219CC73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 for </a:t>
            </a:r>
            <a:r>
              <a:rPr lang="en-US" dirty="0" err="1"/>
              <a:t>gitpages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A51ED-912B-0BD4-2C7D-C0F2B353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76" y="1825625"/>
            <a:ext cx="1156716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rm –rf  .git</a:t>
            </a:r>
          </a:p>
          <a:p>
            <a:pPr marL="0" indent="0">
              <a:buNone/>
            </a:pPr>
            <a:r>
              <a:rPr lang="en-US" dirty="0"/>
              <a:t>git </a:t>
            </a:r>
            <a:r>
              <a:rPr lang="en-US" dirty="0" err="1"/>
              <a:t>init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add .</a:t>
            </a:r>
          </a:p>
          <a:p>
            <a:pPr marL="0" indent="0">
              <a:buNone/>
            </a:pPr>
            <a:r>
              <a:rPr lang="en-US" dirty="0"/>
              <a:t>git commit -m “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 pages"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Push to YOUR_REPO</a:t>
            </a:r>
          </a:p>
          <a:p>
            <a:pPr marL="0" indent="0">
              <a:buNone/>
            </a:pPr>
            <a:r>
              <a:rPr lang="en-US" dirty="0"/>
              <a:t>git remote add origin </a:t>
            </a:r>
            <a:r>
              <a:rPr lang="en-US" dirty="0" err="1"/>
              <a:t>git@github.com:YOUR_USER</a:t>
            </a:r>
            <a:r>
              <a:rPr lang="en-US" dirty="0"/>
              <a:t>/</a:t>
            </a:r>
            <a:r>
              <a:rPr lang="en-US" dirty="0" err="1"/>
              <a:t>YOUR_REPO.git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git branch -M main</a:t>
            </a:r>
          </a:p>
          <a:p>
            <a:pPr marL="0" indent="0">
              <a:buNone/>
            </a:pPr>
            <a:r>
              <a:rPr lang="en-US" dirty="0"/>
              <a:t>git push -u origin main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90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6501-B275-9580-8588-7CD9B073D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A-Frame library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F3DD6B-E9F4-66AB-8E4E-EAB25B84E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212" y="2638332"/>
            <a:ext cx="8947255" cy="24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7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18D9-A4D2-D2A8-5CCB-0CF0AA3C8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machine A-Frame library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B0776-E290-A25F-0DB2-47430D52A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Computer&gt; python3  -m </a:t>
            </a:r>
            <a:r>
              <a:rPr lang="en-US" dirty="0" err="1"/>
              <a:t>http.server</a:t>
            </a:r>
            <a:endParaRPr lang="en-US" dirty="0"/>
          </a:p>
          <a:p>
            <a:pPr marL="0" indent="0">
              <a:buNone/>
            </a:pPr>
            <a:r>
              <a:rPr lang="en-US" sz="2400" dirty="0"/>
              <a:t>https://github.com/aframevr/aframe/blob/master/dist/aframe-v1.6.0.min.js</a:t>
            </a:r>
          </a:p>
          <a:p>
            <a:pPr marL="0" indent="0">
              <a:buNone/>
            </a:pPr>
            <a:r>
              <a:rPr lang="en-US" dirty="0"/>
              <a:t>Is in ../../</a:t>
            </a:r>
            <a:r>
              <a:rPr lang="en-US" dirty="0" err="1"/>
              <a:t>js</a:t>
            </a:r>
            <a:r>
              <a:rPr lang="en-US" dirty="0"/>
              <a:t>/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EA86B1-E377-0F32-1874-D9E557618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420" y="3519776"/>
            <a:ext cx="8736124" cy="2792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83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</TotalTime>
  <Words>160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Basics AI-IoT Tutorial UEMCON</vt:lpstr>
      <vt:lpstr>Github repo for gitpages</vt:lpstr>
      <vt:lpstr>Github repo for gitpages</vt:lpstr>
      <vt:lpstr>Web A-Frame library</vt:lpstr>
      <vt:lpstr>Your machine A-Frame library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Bradford, Phillip</dc:creator>
  <cp:lastModifiedBy>Bradford, Phillip</cp:lastModifiedBy>
  <cp:revision>22</cp:revision>
  <dcterms:created xsi:type="dcterms:W3CDTF">2024-10-19T17:53:13Z</dcterms:created>
  <dcterms:modified xsi:type="dcterms:W3CDTF">2025-10-24T14:52:41Z</dcterms:modified>
</cp:coreProperties>
</file>