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85" r:id="rId2"/>
    <p:sldId id="295" r:id="rId3"/>
    <p:sldId id="259" r:id="rId4"/>
    <p:sldId id="298" r:id="rId5"/>
    <p:sldId id="296" r:id="rId6"/>
    <p:sldId id="279" r:id="rId7"/>
    <p:sldId id="283" r:id="rId8"/>
    <p:sldId id="280" r:id="rId9"/>
    <p:sldId id="297" r:id="rId10"/>
    <p:sldId id="294" r:id="rId11"/>
    <p:sldId id="293" r:id="rId12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1883" autoAdjust="0"/>
  </p:normalViewPr>
  <p:slideViewPr>
    <p:cSldViewPr snapToGrid="0">
      <p:cViewPr varScale="1">
        <p:scale>
          <a:sx n="88" d="100"/>
          <a:sy n="88" d="100"/>
        </p:scale>
        <p:origin x="91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FA1E3CD0-6E24-4AC0-945A-82AEC1490673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9BA6B424-CA33-4A3E-9131-9279D1BF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AWZKT0RdefqRSvO-EjSs52nuecYIICPC/view?usp=drive_lin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lors/colors_wheels.asp" TargetMode="External"/><Relationship Id="rId2" Type="http://schemas.openxmlformats.org/officeDocument/2006/relationships/hyperlink" Target="https://www.w3schools.com/colors/colors_picker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colorful squares and lines&#10;&#10;Description automatically generated">
            <a:extLst>
              <a:ext uri="{FF2B5EF4-FFF2-40B4-BE49-F238E27FC236}">
                <a16:creationId xmlns:a16="http://schemas.microsoft.com/office/drawing/2014/main" id="{F19E26CD-2E53-0914-FE6B-3EE538E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907717" cy="2809475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Boolean geometric operations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48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78BF-F581-C759-06D7-8E6620D8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432E9-4E9C-22B7-4D5E-8E25A2003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327" y="2215410"/>
            <a:ext cx="4553345" cy="242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0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53F79-2BE7-9D02-E76B-9170C745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8B52-9757-A10E-16AD-A54B262E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demo highlights: Intersection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E9638E-16B2-76D7-FDBF-37541EAEC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172" y="1262997"/>
            <a:ext cx="5166479" cy="43320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FCC0FD-592B-6E08-78CB-708171DB7098}"/>
              </a:ext>
            </a:extLst>
          </p:cNvPr>
          <p:cNvSpPr txBox="1"/>
          <p:nvPr/>
        </p:nvSpPr>
        <p:spPr>
          <a:xfrm>
            <a:off x="4863921" y="5799786"/>
            <a:ext cx="161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Sphere-in-cube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7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A-frame scenes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Basic A-frame geometric objects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ea typeface="Calibri" panose="020F0502020204030204"/>
                <a:cs typeface="Calibri" panose="020F0502020204030204"/>
              </a:rPr>
              <a:t>New web tab</a:t>
            </a:r>
            <a:r>
              <a:rPr lang="en-US" dirty="0">
                <a:ea typeface="Calibri" panose="020F0502020204030204"/>
                <a:cs typeface="Calibri" panose="020F0502020204030204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  <a:hlinkClick r:id="rId2"/>
              </a:rPr>
              <a:t>https://www.w3schools.com/colors/colors_picker.asp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  <a:hlinkClick r:id="rId3"/>
              </a:rPr>
              <a:t>https://www.w3schools.com/colors/colors_wheels.asp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7BC6-CDB7-E571-CE2C-698A0CA1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 in A-frame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E4326-F21B-DDC8-0D94-A05B597C6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RGB for screens – </a:t>
            </a:r>
            <a:r>
              <a:rPr lang="en-US" b="1" dirty="0">
                <a:solidFill>
                  <a:srgbClr val="FF0000"/>
                </a:solidFill>
              </a:rPr>
              <a:t>additive colors </a:t>
            </a:r>
            <a:r>
              <a:rPr lang="en-US" dirty="0"/>
              <a:t>since pixels are additive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CMYK for physical color printing like paper – </a:t>
            </a:r>
            <a:r>
              <a:rPr lang="en-US" b="1" dirty="0">
                <a:solidFill>
                  <a:srgbClr val="FF0000"/>
                </a:solidFill>
              </a:rPr>
              <a:t>subtractive</a:t>
            </a:r>
          </a:p>
          <a:p>
            <a:pPr marL="0" indent="0">
              <a:buNone/>
            </a:pPr>
            <a:r>
              <a:rPr lang="en-US" dirty="0"/>
              <a:t>Cyan – absorbs red and reflects green and blue</a:t>
            </a:r>
          </a:p>
          <a:p>
            <a:pPr marL="0" indent="0">
              <a:buNone/>
            </a:pPr>
            <a:r>
              <a:rPr lang="en-US" dirty="0"/>
              <a:t>	color=“#</a:t>
            </a:r>
            <a:r>
              <a:rPr lang="en-US" dirty="0">
                <a:solidFill>
                  <a:srgbClr val="FF0000"/>
                </a:solidFill>
              </a:rPr>
              <a:t>00</a:t>
            </a:r>
            <a:r>
              <a:rPr lang="en-US" dirty="0">
                <a:solidFill>
                  <a:srgbClr val="00B050"/>
                </a:solidFill>
              </a:rPr>
              <a:t>FF</a:t>
            </a:r>
            <a:r>
              <a:rPr lang="en-US" dirty="0">
                <a:solidFill>
                  <a:srgbClr val="0070C0"/>
                </a:solidFill>
              </a:rPr>
              <a:t>FF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Magenta – absorbs green and reflects red and blue</a:t>
            </a:r>
          </a:p>
          <a:p>
            <a:pPr marL="0" indent="0">
              <a:buNone/>
            </a:pPr>
            <a:r>
              <a:rPr lang="en-US" dirty="0"/>
              <a:t>	color=“#</a:t>
            </a:r>
            <a:r>
              <a:rPr lang="en-US" dirty="0">
                <a:solidFill>
                  <a:srgbClr val="FF0000"/>
                </a:solidFill>
              </a:rPr>
              <a:t>FF</a:t>
            </a:r>
            <a:r>
              <a:rPr lang="en-US" dirty="0">
                <a:solidFill>
                  <a:srgbClr val="00B050"/>
                </a:solidFill>
              </a:rPr>
              <a:t>00</a:t>
            </a:r>
            <a:r>
              <a:rPr lang="en-US" dirty="0">
                <a:solidFill>
                  <a:srgbClr val="0070C0"/>
                </a:solidFill>
              </a:rPr>
              <a:t>FF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Yellow – absorbs blue and reflects red and green</a:t>
            </a:r>
          </a:p>
          <a:p>
            <a:pPr marL="0" indent="0">
              <a:buNone/>
            </a:pPr>
            <a:r>
              <a:rPr lang="en-US" dirty="0"/>
              <a:t>	color=“#</a:t>
            </a:r>
            <a:r>
              <a:rPr lang="en-US" dirty="0">
                <a:solidFill>
                  <a:srgbClr val="FF0000"/>
                </a:solidFill>
              </a:rPr>
              <a:t>FF</a:t>
            </a:r>
            <a:r>
              <a:rPr lang="en-US" dirty="0">
                <a:solidFill>
                  <a:srgbClr val="00B050"/>
                </a:solidFill>
              </a:rPr>
              <a:t>FF</a:t>
            </a:r>
            <a:r>
              <a:rPr lang="en-US" dirty="0">
                <a:solidFill>
                  <a:srgbClr val="0070C0"/>
                </a:solidFill>
              </a:rPr>
              <a:t>00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4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8104-72A9-310F-7BA5-B5F2D1F4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Compliments/Intersections with colors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0886D5-A9A3-4096-9D4E-BA7782A149E3}"/>
              </a:ext>
            </a:extLst>
          </p:cNvPr>
          <p:cNvSpPr/>
          <p:nvPr/>
        </p:nvSpPr>
        <p:spPr>
          <a:xfrm>
            <a:off x="2837793" y="2103437"/>
            <a:ext cx="1639614" cy="13255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00 00 00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95397A-2CBD-8D8A-E593-C73C4A9C46D8}"/>
              </a:ext>
            </a:extLst>
          </p:cNvPr>
          <p:cNvSpPr/>
          <p:nvPr/>
        </p:nvSpPr>
        <p:spPr>
          <a:xfrm>
            <a:off x="6074981" y="2144219"/>
            <a:ext cx="1639614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FF </a:t>
            </a:r>
            <a:r>
              <a:rPr lang="en-US" dirty="0" err="1"/>
              <a:t>FF</a:t>
            </a:r>
            <a:r>
              <a:rPr lang="en-US" dirty="0"/>
              <a:t> </a:t>
            </a:r>
            <a:r>
              <a:rPr lang="en-US" dirty="0" err="1"/>
              <a:t>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7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9745-9910-DD37-8812-5CD4D7F2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Several geometric components: classic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06FB-1A25-3FB9-145E-D9CEB945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38151"/>
            <a:ext cx="11353800" cy="4654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&lt;a-box position="-1   0.5   -3" rotation="0 45 0" color=“red"&gt;&lt;/a-box&gt;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&lt;a-sphere position="0   1.25   -5" radius="1.25" color=“blue“&gt;&lt;/a-sphere&gt;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&lt;a-plane position="0 0 -4"            </a:t>
            </a:r>
            <a:r>
              <a:rPr lang="en-US" dirty="0">
                <a:solidFill>
                  <a:srgbClr val="FF0000"/>
                </a:solidFill>
              </a:rPr>
              <a:t>{2,3,4}-planes-intersecting.html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rotation="-90 0 0" </a:t>
            </a:r>
          </a:p>
          <a:p>
            <a:pPr marL="0" indent="0">
              <a:buNone/>
            </a:pPr>
            <a:r>
              <a:rPr lang="en-US" dirty="0"/>
              <a:t>	width="4" </a:t>
            </a:r>
          </a:p>
          <a:p>
            <a:pPr marL="0" indent="0">
              <a:buNone/>
            </a:pPr>
            <a:r>
              <a:rPr lang="en-US" dirty="0"/>
              <a:t>	height="4" </a:t>
            </a:r>
          </a:p>
          <a:p>
            <a:pPr marL="0" indent="0">
              <a:buNone/>
            </a:pPr>
            <a:r>
              <a:rPr lang="en-US" dirty="0"/>
              <a:t>	color=“3cb371"&gt;&lt;/a-plane&gt;</a:t>
            </a:r>
          </a:p>
        </p:txBody>
      </p:sp>
    </p:spTree>
    <p:extLst>
      <p:ext uri="{BB962C8B-B14F-4D97-AF65-F5344CB8AC3E}">
        <p14:creationId xmlns:p14="http://schemas.microsoft.com/office/powerpoint/2010/main" val="215711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9745-9910-DD37-8812-5CD4D7F2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Famous: Several geometric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06FB-1A25-3FB9-145E-D9CEB945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38151"/>
            <a:ext cx="11353800" cy="46547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&lt;a-box position="-1 0.5 -3" rotation="0 45 0" color=“red"&gt;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r>
              <a:rPr lang="en-US" dirty="0"/>
              <a:t>&lt;a-sphere position="0 1.25 -5" radius="1.25" color=“blue“&gt;</a:t>
            </a:r>
          </a:p>
          <a:p>
            <a:pPr marL="0" indent="0">
              <a:buNone/>
            </a:pPr>
            <a:r>
              <a:rPr lang="en-US" dirty="0"/>
              <a:t>&lt;/a-sphere&gt;</a:t>
            </a:r>
          </a:p>
          <a:p>
            <a:pPr marL="0" indent="0">
              <a:buNone/>
            </a:pPr>
            <a:r>
              <a:rPr lang="en-US" dirty="0"/>
              <a:t>&lt;a-cylinder position="1 0.75 -3" radius="0.5" height="1.5" color=“purple"&gt;</a:t>
            </a:r>
          </a:p>
          <a:p>
            <a:pPr marL="0" indent="0">
              <a:buNone/>
            </a:pPr>
            <a:r>
              <a:rPr lang="en-US" dirty="0"/>
              <a:t>&lt;/a-cylinder&gt;</a:t>
            </a:r>
          </a:p>
          <a:p>
            <a:pPr marL="0" indent="0">
              <a:buNone/>
            </a:pPr>
            <a:r>
              <a:rPr lang="en-US" dirty="0"/>
              <a:t>&lt;a-plane position="0 0 -4" </a:t>
            </a:r>
            <a:r>
              <a:rPr lang="en-US" dirty="0">
                <a:solidFill>
                  <a:schemeClr val="accent1"/>
                </a:solidFill>
              </a:rPr>
              <a:t>rotation="-90 0 0" </a:t>
            </a:r>
            <a:r>
              <a:rPr lang="en-US" dirty="0"/>
              <a:t>width="4" height="4" color=“3cb371"&gt;&lt;/a-plane&gt;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&lt;a-sky color="#e9f7ff "&gt;&lt;/a-sky&gt;</a:t>
            </a:r>
          </a:p>
        </p:txBody>
      </p:sp>
    </p:spTree>
    <p:extLst>
      <p:ext uri="{BB962C8B-B14F-4D97-AF65-F5344CB8AC3E}">
        <p14:creationId xmlns:p14="http://schemas.microsoft.com/office/powerpoint/2010/main" val="43746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721E1-9DEF-F1F5-12C8-5DFBF1ED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51057E-2C78-02EB-4091-6D0BA1FB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Same position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7952AB-9F8F-D48A-DA13-D0005CA35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69" y="2735873"/>
            <a:ext cx="7801949" cy="26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8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C59E-54D1-E79A-73BD-B23877E5D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614"/>
            <a:ext cx="10515600" cy="1325563"/>
          </a:xfrm>
        </p:spPr>
        <p:txBody>
          <a:bodyPr/>
          <a:lstStyle/>
          <a:p>
            <a:r>
              <a:rPr lang="en-US" dirty="0"/>
              <a:t>HTML/A-frame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497EB-7AB3-3763-A188-97A2338D1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transparent="true"</a:t>
            </a:r>
          </a:p>
          <a:p>
            <a:pPr marL="0" indent="0">
              <a:buNone/>
            </a:pPr>
            <a:r>
              <a:rPr lang="en-US" dirty="0"/>
              <a:t>    opacity= "0.25"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blending="additive"</a:t>
            </a:r>
          </a:p>
          <a:p>
            <a:pPr marL="0" indent="0">
              <a:buNone/>
            </a:pPr>
            <a:r>
              <a:rPr lang="en-US" dirty="0"/>
              <a:t>    none, normal, additive, subtractive, or multiply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49566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2363</TotalTime>
  <Words>363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Meiryo</vt:lpstr>
      <vt:lpstr>Aptos</vt:lpstr>
      <vt:lpstr>Arial</vt:lpstr>
      <vt:lpstr>Calibri</vt:lpstr>
      <vt:lpstr>Calibri Light</vt:lpstr>
      <vt:lpstr>office theme</vt:lpstr>
      <vt:lpstr>AR/VR Workshop Boolean geometric operations</vt:lpstr>
      <vt:lpstr>Module demo highlights: Intersection</vt:lpstr>
      <vt:lpstr>Outline</vt:lpstr>
      <vt:lpstr>Colors in A-frame</vt:lpstr>
      <vt:lpstr>Compliments/Intersections with colors</vt:lpstr>
      <vt:lpstr>Several geometric components: classic</vt:lpstr>
      <vt:lpstr>Famous: Several geometric components</vt:lpstr>
      <vt:lpstr>Union</vt:lpstr>
      <vt:lpstr>HTML/A-frame attributes</vt:lpstr>
      <vt:lpstr>Intersection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Bradford, Phillip</dc:creator>
  <cp:lastModifiedBy>Bradford, Phillip</cp:lastModifiedBy>
  <cp:revision>251</cp:revision>
  <cp:lastPrinted>2024-05-23T21:19:58Z</cp:lastPrinted>
  <dcterms:created xsi:type="dcterms:W3CDTF">2023-10-08T23:58:23Z</dcterms:created>
  <dcterms:modified xsi:type="dcterms:W3CDTF">2025-10-24T15:16:56Z</dcterms:modified>
</cp:coreProperties>
</file>