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77" r:id="rId4"/>
    <p:sldId id="290" r:id="rId5"/>
    <p:sldId id="272" r:id="rId6"/>
    <p:sldId id="300" r:id="rId7"/>
    <p:sldId id="291" r:id="rId8"/>
    <p:sldId id="292" r:id="rId9"/>
    <p:sldId id="285" r:id="rId10"/>
    <p:sldId id="298" r:id="rId11"/>
    <p:sldId id="286" r:id="rId12"/>
    <p:sldId id="295" r:id="rId13"/>
    <p:sldId id="288" r:id="rId14"/>
    <p:sldId id="287" r:id="rId15"/>
    <p:sldId id="299" r:id="rId16"/>
    <p:sldId id="284" r:id="rId17"/>
    <p:sldId id="293" r:id="rId1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8" d="100"/>
          <a:sy n="88" d="100"/>
        </p:scale>
        <p:origin x="9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6D41-77F3-19FD-5F6B-9B84E1E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9B6-79FC-ECA1-88E5-AFD5F5E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dynamic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F49E-D3AB-5AC3-734B-215D989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869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from: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to: 0 </a:t>
            </a:r>
            <a:r>
              <a:rPr lang="en-US" dirty="0">
                <a:solidFill>
                  <a:srgbClr val="FF0000"/>
                </a:solidFill>
              </a:rPr>
              <a:t>360</a:t>
            </a:r>
            <a:r>
              <a:rPr lang="en-US" dirty="0">
                <a:solidFill>
                  <a:srgbClr val="0070C0"/>
                </a:solidFill>
              </a:rPr>
              <a:t> 0;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rotates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FF0000"/>
                </a:solidFill>
              </a:rPr>
              <a:t> the y-axis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F3220-EC73-5D30-6C54-E224A5512EEC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7EC39-712F-F014-D18B-C3493C4B1278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305FA-F815-8162-FEFB-8FFEE9FBC0E0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DFBA5-ED3D-2BA8-F59D-3DD4F8CB1F84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51EA5C-2301-6FA1-2817-3A09A5B78F9F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A8651-D3DA-08C4-4EB3-CDF94A8B02B9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A2B6C-9DFE-32F4-9447-B47CF3D557EA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FBF8B1-0A6F-58E2-9CCF-46E086C17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576" y="2054871"/>
            <a:ext cx="914400" cy="914400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F74151E-8DB8-4CF2-7706-784B0AF284F4}"/>
              </a:ext>
            </a:extLst>
          </p:cNvPr>
          <p:cNvSpPr/>
          <p:nvPr/>
        </p:nvSpPr>
        <p:spPr>
          <a:xfrm>
            <a:off x="6736412" y="2972872"/>
            <a:ext cx="742682" cy="456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– frame of reference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  <a:endParaRPr lang="en-US" dirty="0"/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– frame </a:t>
            </a:r>
            <a:r>
              <a:rPr lang="en-US"/>
              <a:t>of reference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2004-9513-D2FA-B584-867B5C6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3" y="2529153"/>
            <a:ext cx="9322593" cy="23347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0A216-2B10-9355-C19A-81E6F9F79E2C}"/>
              </a:ext>
            </a:extLst>
          </p:cNvPr>
          <p:cNvCxnSpPr/>
          <p:nvPr/>
        </p:nvCxnSpPr>
        <p:spPr>
          <a:xfrm flipH="1">
            <a:off x="8637431" y="202310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4B5C6-6B0E-5943-A6D3-BEE76012C665}"/>
              </a:ext>
            </a:extLst>
          </p:cNvPr>
          <p:cNvCxnSpPr>
            <a:cxnSpLocks/>
          </p:cNvCxnSpPr>
          <p:nvPr/>
        </p:nvCxnSpPr>
        <p:spPr>
          <a:xfrm flipH="1" flipV="1">
            <a:off x="8967988" y="4019238"/>
            <a:ext cx="648237" cy="755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83B-FE37-23B4-6E83-428DC020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8C2-21C7-D50C-F5C1-1EA52AE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4AA0-ABE2-4C92-9051-EAFB1B8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7FD7C-218F-2415-9938-3E613226838A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9327-E26F-D3D1-1526-F117EEA2E840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70432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Translation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Linear movement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https://aframe.io/docs/1.7.0/components/animation.html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static rotation </a:t>
            </a:r>
            <a:r>
              <a:rPr lang="en-US" dirty="0">
                <a:solidFill>
                  <a:srgbClr val="0070C0"/>
                </a:solidFill>
              </a:rPr>
              <a:t>– a-Platonic-solids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153-79A6-2630-5E1A-5258904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1BAF4-4294-B80B-28E8-DC06604F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5" y="193724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7DEC5-33D6-D421-7DA0-F2E1563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8" y="1758045"/>
            <a:ext cx="7830669" cy="17922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98B34-8664-4BBE-00BB-077F189828D3}"/>
              </a:ext>
            </a:extLst>
          </p:cNvPr>
          <p:cNvCxnSpPr/>
          <p:nvPr/>
        </p:nvCxnSpPr>
        <p:spPr>
          <a:xfrm flipH="1">
            <a:off x="8847786" y="152941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58F28-6156-5673-705B-6A58700A313B}"/>
              </a:ext>
            </a:extLst>
          </p:cNvPr>
          <p:cNvCxnSpPr>
            <a:cxnSpLocks/>
          </p:cNvCxnSpPr>
          <p:nvPr/>
        </p:nvCxnSpPr>
        <p:spPr>
          <a:xfrm flipV="1">
            <a:off x="6357871" y="2654160"/>
            <a:ext cx="283335" cy="913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787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https://aframe.io/docs/1.7.0/components/animation.html</vt:lpstr>
      <vt:lpstr>A-box</vt:lpstr>
      <vt:lpstr>A-box static rotation – a-Platonic-solids</vt:lpstr>
      <vt:lpstr>Translation</vt:lpstr>
      <vt:lpstr>Platonic solids </vt:lpstr>
      <vt:lpstr>Other views</vt:lpstr>
      <vt:lpstr>Basic animation</vt:lpstr>
      <vt:lpstr>A-box dynamic rotation</vt:lpstr>
      <vt:lpstr>Basic animation – rotation in place</vt:lpstr>
      <vt:lpstr>How to create orbits?</vt:lpstr>
      <vt:lpstr>Orbits – frame of reference</vt:lpstr>
      <vt:lpstr>Several animations – frame of reference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261</cp:revision>
  <cp:lastPrinted>2024-05-23T21:19:58Z</cp:lastPrinted>
  <dcterms:created xsi:type="dcterms:W3CDTF">2023-10-08T23:58:23Z</dcterms:created>
  <dcterms:modified xsi:type="dcterms:W3CDTF">2025-10-24T15:20:14Z</dcterms:modified>
</cp:coreProperties>
</file>