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5" r:id="rId2"/>
    <p:sldId id="295" r:id="rId3"/>
    <p:sldId id="259" r:id="rId4"/>
    <p:sldId id="298" r:id="rId5"/>
    <p:sldId id="296" r:id="rId6"/>
    <p:sldId id="279" r:id="rId7"/>
    <p:sldId id="283" r:id="rId8"/>
    <p:sldId id="280" r:id="rId9"/>
    <p:sldId id="297" r:id="rId10"/>
    <p:sldId id="294" r:id="rId11"/>
    <p:sldId id="293" r:id="rId12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WZKT0RdefqRSvO-EjSs52nuecYIICPC/view?usp=drive_lin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wheels.asp" TargetMode="External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32E9-4E9C-22B7-4D5E-8E25A200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327" y="2215410"/>
            <a:ext cx="4553345" cy="242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638E-16B2-76D7-FDBF-37541EAE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72" y="1262997"/>
            <a:ext cx="5166479" cy="433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FCC0FD-592B-6E08-78CB-708171DB7098}"/>
              </a:ext>
            </a:extLst>
          </p:cNvPr>
          <p:cNvSpPr txBox="1"/>
          <p:nvPr/>
        </p:nvSpPr>
        <p:spPr>
          <a:xfrm>
            <a:off x="4863921" y="5799786"/>
            <a:ext cx="161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Sphere-in-cube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2"/>
              </a:rPr>
              <a:t>https://www.w3schools.com/colors/colors_picker.asp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https://www.w3schools.com/colors/colors_wheels.asp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7BC6-CDB7-E571-CE2C-698A0CA1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in 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4326-F21B-DDC8-0D94-A05B597C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RGB for screens – additive colors since pixels are additive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CMYK for physical color printing like paper –subtractive</a:t>
            </a:r>
          </a:p>
          <a:p>
            <a:pPr marL="0" indent="0">
              <a:buNone/>
            </a:pPr>
            <a:r>
              <a:rPr lang="en-US" dirty="0"/>
              <a:t>Cyan – absorbs red and reflects green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Magenta – absorbs green and reflects red and blue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00</a:t>
            </a:r>
            <a:r>
              <a:rPr lang="en-US" dirty="0">
                <a:solidFill>
                  <a:srgbClr val="0070C0"/>
                </a:solidFill>
              </a:rPr>
              <a:t>FF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Yellow – absorbs blue and reflects red and green</a:t>
            </a:r>
          </a:p>
          <a:p>
            <a:pPr marL="0" indent="0">
              <a:buNone/>
            </a:pPr>
            <a:r>
              <a:rPr lang="en-US" dirty="0"/>
              <a:t>	color=“#</a:t>
            </a:r>
            <a:r>
              <a:rPr lang="en-US" dirty="0">
                <a:solidFill>
                  <a:srgbClr val="FF0000"/>
                </a:solidFill>
              </a:rPr>
              <a:t>FF</a:t>
            </a:r>
            <a:r>
              <a:rPr lang="en-US" dirty="0">
                <a:solidFill>
                  <a:srgbClr val="00B050"/>
                </a:solidFill>
              </a:rPr>
              <a:t>FF</a:t>
            </a:r>
            <a:r>
              <a:rPr lang="en-US" dirty="0">
                <a:solidFill>
                  <a:srgbClr val="0070C0"/>
                </a:solidFill>
              </a:rPr>
              <a:t>00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8104-72A9-310F-7BA5-B5F2D1F4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Compliments/Intersections with colors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0886D5-A9A3-4096-9D4E-BA7782A149E3}"/>
              </a:ext>
            </a:extLst>
          </p:cNvPr>
          <p:cNvSpPr/>
          <p:nvPr/>
        </p:nvSpPr>
        <p:spPr>
          <a:xfrm>
            <a:off x="2837793" y="2103437"/>
            <a:ext cx="1639614" cy="13255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00 00 00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95397A-2CBD-8D8A-E593-C73C4A9C46D8}"/>
              </a:ext>
            </a:extLst>
          </p:cNvPr>
          <p:cNvSpPr/>
          <p:nvPr/>
        </p:nvSpPr>
        <p:spPr>
          <a:xfrm>
            <a:off x="6074981" y="2144219"/>
            <a:ext cx="1639614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 </a:t>
            </a:r>
            <a:r>
              <a:rPr lang="en-US" dirty="0" err="1"/>
              <a:t>FF</a:t>
            </a:r>
            <a:r>
              <a:rPr lang="en-US" dirty="0"/>
              <a:t> </a:t>
            </a:r>
            <a:r>
              <a:rPr lang="en-US" dirty="0" err="1"/>
              <a:t>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C59E-54D1-E79A-73BD-B23877E5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614"/>
            <a:ext cx="10515600" cy="1325563"/>
          </a:xfrm>
        </p:spPr>
        <p:txBody>
          <a:bodyPr/>
          <a:lstStyle/>
          <a:p>
            <a:r>
              <a:rPr lang="en-US" dirty="0"/>
              <a:t>HTML/A-frame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497EB-7AB3-3763-A188-97A2338D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transparent="true"</a:t>
            </a:r>
          </a:p>
          <a:p>
            <a:pPr marL="0" indent="0">
              <a:buNone/>
            </a:pPr>
            <a:r>
              <a:rPr lang="en-US" dirty="0"/>
              <a:t>    opacity= "0.25"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blending="additive"</a:t>
            </a:r>
          </a:p>
          <a:p>
            <a:pPr marL="0" indent="0">
              <a:buNone/>
            </a:pPr>
            <a:r>
              <a:rPr lang="en-US" dirty="0"/>
              <a:t>    none, normal, additive, subtractive, or multiply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956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2362</TotalTime>
  <Words>363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Colors in A-frame</vt:lpstr>
      <vt:lpstr>Compliments/Intersections with colors</vt:lpstr>
      <vt:lpstr>Several geometric components: classic</vt:lpstr>
      <vt:lpstr>Famous: Several geometric components</vt:lpstr>
      <vt:lpstr>Union</vt:lpstr>
      <vt:lpstr>HTML/A-frame attributes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250</cp:revision>
  <cp:lastPrinted>2024-05-23T21:19:58Z</cp:lastPrinted>
  <dcterms:created xsi:type="dcterms:W3CDTF">2023-10-08T23:58:23Z</dcterms:created>
  <dcterms:modified xsi:type="dcterms:W3CDTF">2025-05-30T17:37:59Z</dcterms:modified>
</cp:coreProperties>
</file>