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C7BA6C-702B-4DDB-BCF9-88115CB8A74A}" v="82" dt="2022-10-27T18:19:40.795"/>
    <p1510:client id="{CD961988-79D1-B508-BF8D-34C5D70BFA75}" v="3" dt="2022-10-27T23:46:54.206"/>
    <p1510:client id="{D2A69890-12B5-A524-4FFB-B208A0B6CD19}" v="9" dt="2023-10-09T00:14:58.300"/>
    <p1510:client id="{FCC44622-7E05-6D37-0D34-C48D6B7BDED5}" v="10" dt="2023-03-05T14:02:18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content is protected and may not be shared, uploaded, or distributed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content is protected and may not be shared, uploaded, or distributed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content is protected and may not be shared, uploaded, or distributed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content is protected and may not be shared, uploaded, or distributed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content is protected and may not be shared, uploaded, or distributed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content is protected and may not be shared, uploaded, or distributed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content is protected and may not be shared, uploaded, or distributed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content is protected and may not be shared, uploaded, or distributed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content is protected and may not be shared, uploaded, or distributed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content is protected and may not be shared, uploaded, or distributed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content is protected and may not be shared, uploaded, or distributed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This content is protected and may not be shared, uploaded, or distributed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3443" y="1112717"/>
            <a:ext cx="9144000" cy="2387600"/>
          </a:xfrm>
        </p:spPr>
        <p:txBody>
          <a:bodyPr/>
          <a:lstStyle/>
          <a:p>
            <a:r>
              <a:rPr lang="en-US" dirty="0">
                <a:cs typeface="Calibri Light"/>
              </a:rPr>
              <a:t>AR/VR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6509" y="4198209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cs typeface="Calibri"/>
              </a:rPr>
              <a:t>Phillip G. Bradford</a:t>
            </a:r>
          </a:p>
          <a:p>
            <a:r>
              <a:rPr lang="en-US" dirty="0">
                <a:solidFill>
                  <a:schemeClr val="accent1"/>
                </a:solidFill>
                <a:cs typeface="Calibri"/>
              </a:rPr>
              <a:t>University of Connecticut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A32A5F-BCD7-04A2-C7D2-5451D3B91E94}"/>
              </a:ext>
            </a:extLst>
          </p:cNvPr>
          <p:cNvSpPr txBox="1"/>
          <p:nvPr/>
        </p:nvSpPr>
        <p:spPr>
          <a:xfrm>
            <a:off x="1022430" y="2093088"/>
            <a:ext cx="16374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cs typeface="Calibri"/>
              </a:rPr>
              <a:t>UEMCON 2023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CC40D-F1DB-C94A-F1A8-DF8C86F9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content is protected and may not be shared, uploaded, or distributed</a:t>
            </a:r>
          </a:p>
        </p:txBody>
      </p:sp>
      <p:pic>
        <p:nvPicPr>
          <p:cNvPr id="7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89C16D34-3289-2BCB-DF82-FE2F372E5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778" y="624195"/>
            <a:ext cx="1496346" cy="148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AR/VR Workshop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36</cp:revision>
  <dcterms:created xsi:type="dcterms:W3CDTF">2022-10-27T14:42:22Z</dcterms:created>
  <dcterms:modified xsi:type="dcterms:W3CDTF">2023-10-09T00:16:58Z</dcterms:modified>
</cp:coreProperties>
</file>