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0" r:id="rId5"/>
    <p:sldId id="27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OpenGL</a:t>
          </a:r>
          <a:endParaRPr lang="en-US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err="1">
              <a:latin typeface="Calibri Light" panose="020F0302020204030204"/>
            </a:rPr>
            <a:t>WebXR</a:t>
          </a:r>
          <a:endParaRPr lang="en-US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err="1">
              <a:latin typeface="Calibri Light" panose="020F0302020204030204"/>
            </a:rPr>
            <a:t>ThreeJS</a:t>
          </a:r>
          <a:endParaRPr lang="en-US" err="1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A-Frame</a:t>
          </a:r>
          <a:endParaRPr lang="en-US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OpenGL</a:t>
          </a:r>
          <a:endParaRPr lang="en-US" sz="2000" kern="120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latin typeface="Calibri Light" panose="020F0302020204030204"/>
            </a:rPr>
            <a:t>WebXR</a:t>
          </a:r>
          <a:endParaRPr lang="en-US" sz="2000" kern="120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latin typeface="Calibri Light" panose="020F0302020204030204"/>
            </a:rPr>
            <a:t>ThreeJS</a:t>
          </a:r>
          <a:endParaRPr lang="en-US" sz="2000" kern="1200" err="1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A-Frame</a:t>
          </a:r>
          <a:endParaRPr lang="en-US" sz="2000" kern="120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Part 1: </a:t>
            </a: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Update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Glitch</a:t>
            </a:r>
            <a:r>
              <a:rPr lang="en-US" b="1" dirty="0">
                <a:solidFill>
                  <a:srgbClr val="FF0000"/>
                </a:solidFill>
              </a:rPr>
              <a:t>.me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https://certain-crimson-mosquit</a:t>
            </a:r>
            <a:r>
              <a:rPr lang="en-US" dirty="0"/>
              <a:t>o</a:t>
            </a:r>
            <a:r>
              <a:rPr lang="en-US" b="1" dirty="0"/>
              <a:t>.glitch.</a:t>
            </a:r>
            <a:r>
              <a:rPr lang="en-US" b="1" dirty="0">
                <a:highlight>
                  <a:srgbClr val="FF0000"/>
                </a:highlight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Update index.html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src</a:t>
            </a:r>
            <a:r>
              <a:rPr lang="en-US" dirty="0"/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rotation="0 -130 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&gt;&lt;/a-sky&gt;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font="</a:t>
            </a:r>
            <a:r>
              <a:rPr lang="en-US" dirty="0" err="1"/>
              <a:t>kelsonsans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value="HELLO A-Frame!!! PGB"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position="-2.5  0.25 -1.5"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rotation="0 15 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F9FF-D683-4C8D-2A4F-95517500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use 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367F-1C75-EB52-0481-E7A20C7A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 </a:t>
            </a:r>
            <a:r>
              <a:rPr lang="en-US" b="1" dirty="0">
                <a:solidFill>
                  <a:srgbClr val="0070C0"/>
                </a:solidFill>
              </a:rPr>
              <a:t>without</a:t>
            </a:r>
            <a:r>
              <a:rPr lang="en-US" dirty="0"/>
              <a:t> VR</a:t>
            </a:r>
          </a:p>
          <a:p>
            <a:pPr marL="0" indent="0">
              <a:buNone/>
            </a:pPr>
            <a:r>
              <a:rPr lang="en-US" dirty="0"/>
              <a:t>	Computer&gt; python3 –m </a:t>
            </a:r>
            <a:r>
              <a:rPr lang="en-US" dirty="0" err="1"/>
              <a:t>http.server</a:t>
            </a:r>
            <a:r>
              <a:rPr lang="en-US" dirty="0"/>
              <a:t> 3001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Glitch.com </a:t>
            </a:r>
            <a:r>
              <a:rPr lang="en-US" b="1" dirty="0">
                <a:solidFill>
                  <a:srgbClr val="0070C0"/>
                </a:solidFill>
              </a:rPr>
              <a:t>with</a:t>
            </a:r>
            <a:r>
              <a:rPr lang="en-US" dirty="0"/>
              <a:t> VR </a:t>
            </a:r>
          </a:p>
          <a:p>
            <a:pPr marL="0" indent="0">
              <a:buNone/>
            </a:pPr>
            <a:r>
              <a:rPr lang="en-US" dirty="0"/>
              <a:t>	Through glitch.me weblink from your git repo</a:t>
            </a:r>
          </a:p>
        </p:txBody>
      </p:sp>
    </p:spTree>
    <p:extLst>
      <p:ext uri="{BB962C8B-B14F-4D97-AF65-F5344CB8AC3E}">
        <p14:creationId xmlns:p14="http://schemas.microsoft.com/office/powerpoint/2010/main" val="425684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Or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/aframe.io_releases_1.4.1_aframe.min.js"&gt;&lt;/script&gt;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10054"/>
              </p:ext>
            </p:extLst>
          </p:nvPr>
        </p:nvGraphicFramePr>
        <p:xfrm>
          <a:off x="680528" y="1691735"/>
          <a:ext cx="11128347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Introduction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Overview – outline goals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Setting up google cardboard with glitch.com system 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basics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Simple A-frame examples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 Work with glitch.com 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JavaScript, DOM, events, Web-Components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Defining A-frame components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Basics of </a:t>
                      </a:r>
                      <a:r>
                        <a:rPr lang="en-US" sz="2000" b="0" dirty="0">
                          <a:effectLst/>
                        </a:rPr>
                        <a:t>Three.js for A-frame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545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Three.js and ECA with standard OO paradigm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dirty="0">
                          <a:effectLst/>
                        </a:rPr>
                        <a:t>Complex 3D a-frame, work with complex a-frame detail and basic planetary math; illustrate ECA, geometries, controls, etc. 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show how to do basic animation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Goal: review our learning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Create a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github</a:t>
            </a:r>
            <a:r>
              <a:rPr lang="en-US" dirty="0">
                <a:ea typeface="Calibri" panose="020F0502020204030204"/>
                <a:cs typeface="Calibri" panose="020F0502020204030204"/>
              </a:rPr>
              <a:t> repo: https://github.com/wonder-phil/urls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page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/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Nothing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 need to add two accounts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1. Github</a:t>
            </a:r>
            <a:r>
              <a:rPr lang="en-US" dirty="0"/>
              <a:t>.com</a:t>
            </a:r>
          </a:p>
          <a:p>
            <a:pPr marL="0" indent="0">
              <a:buNone/>
            </a:pPr>
            <a:r>
              <a:rPr lang="en-US" dirty="0"/>
              <a:t>	Create a short URL with a public repo</a:t>
            </a:r>
          </a:p>
          <a:p>
            <a:pPr marL="0" indent="0">
              <a:buNone/>
            </a:pPr>
            <a:r>
              <a:rPr lang="en-US" dirty="0"/>
              <a:t>2. Glitch.com</a:t>
            </a:r>
          </a:p>
          <a:p>
            <a:pPr marL="0" indent="0">
              <a:buNone/>
            </a:pPr>
            <a:r>
              <a:rPr lang="en-US" dirty="0"/>
              <a:t>           Create a free account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Separate browser for A-Frame</a:t>
            </a:r>
          </a:p>
        </p:txBody>
      </p:sp>
    </p:spTree>
    <p:extLst>
      <p:ext uri="{BB962C8B-B14F-4D97-AF65-F5344CB8AC3E}">
        <p14:creationId xmlns:p14="http://schemas.microsoft.com/office/powerpoint/2010/main" val="199618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721284" y="2305985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7945058" y="2627758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5358862" y="1989486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07452663-A19D-4F58-F729-81485BB4E0F3}"/>
              </a:ext>
            </a:extLst>
          </p:cNvPr>
          <p:cNvSpPr/>
          <p:nvPr/>
        </p:nvSpPr>
        <p:spPr>
          <a:xfrm>
            <a:off x="5664245" y="2256018"/>
            <a:ext cx="1796716" cy="1520324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Github.com/</a:t>
            </a:r>
          </a:p>
          <a:p>
            <a:pPr algn="ctr"/>
            <a:r>
              <a:rPr lang="en-US" dirty="0">
                <a:highlight>
                  <a:srgbClr val="000000"/>
                </a:highlight>
              </a:rPr>
              <a:t>Me/</a:t>
            </a:r>
            <a:r>
              <a:rPr lang="en-US" dirty="0" err="1">
                <a:highlight>
                  <a:srgbClr val="000000"/>
                </a:highlight>
              </a:rPr>
              <a:t>urls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5217262" y="1764235"/>
            <a:ext cx="6026984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pic>
        <p:nvPicPr>
          <p:cNvPr id="10" name="Graphic 9" descr="3d Glasses outline">
            <a:extLst>
              <a:ext uri="{FF2B5EF4-FFF2-40B4-BE49-F238E27FC236}">
                <a16:creationId xmlns:a16="http://schemas.microsoft.com/office/drawing/2014/main" id="{35E7B2AD-7009-C77C-EFED-D06AAC562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286" y="3429000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r>
              <a:rPr lang="en-US" dirty="0"/>
              <a:t>	We will use this 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 in glitch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glitch.com account</a:t>
            </a:r>
          </a:p>
          <a:p>
            <a:pPr marL="0" indent="0">
              <a:buNone/>
            </a:pPr>
            <a:r>
              <a:rPr lang="en-US" dirty="0"/>
              <a:t>	I hooked my google account to glitch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6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first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EFCCC-8D17-32D4-81D3-A02B0FA6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368" y="2623293"/>
            <a:ext cx="4993264" cy="31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558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AR/VR Workshop Part 1: Introduction</vt:lpstr>
      <vt:lpstr>Learning plan</vt:lpstr>
      <vt:lpstr>Outline</vt:lpstr>
      <vt:lpstr>High level view and learning path</vt:lpstr>
      <vt:lpstr>No installation VR</vt:lpstr>
      <vt:lpstr>Glitch.com Overview</vt:lpstr>
      <vt:lpstr>What is glitch?</vt:lpstr>
      <vt:lpstr>A-Frame  in glitch</vt:lpstr>
      <vt:lpstr>Glitch Hello Website</vt:lpstr>
      <vt:lpstr>Update index.html</vt:lpstr>
      <vt:lpstr>New Glitch.me website</vt:lpstr>
      <vt:lpstr>Update index.html</vt:lpstr>
      <vt:lpstr>Two ways to use A-frame</vt:lpstr>
      <vt:lpstr>Getting a-frame from aframe.io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127</cp:revision>
  <dcterms:created xsi:type="dcterms:W3CDTF">2023-10-08T23:58:23Z</dcterms:created>
  <dcterms:modified xsi:type="dcterms:W3CDTF">2023-10-13T19:38:16Z</dcterms:modified>
</cp:coreProperties>
</file>