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8" r:id="rId5"/>
    <p:sldId id="270" r:id="rId6"/>
    <p:sldId id="280" r:id="rId7"/>
    <p:sldId id="274" r:id="rId8"/>
    <p:sldId id="272" r:id="rId9"/>
    <p:sldId id="283" r:id="rId10"/>
    <p:sldId id="281" r:id="rId11"/>
    <p:sldId id="282" r:id="rId12"/>
    <p:sldId id="277" r:id="rId13"/>
    <p:sldId id="279" r:id="rId14"/>
    <p:sldId id="276" r:id="rId15"/>
    <p:sldId id="27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glitch.global/8d8368d6-c6ab-4980-a31d-4e5719b18320/pinktexture.png?v=169704030877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s-picker.com/hex-color-pick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Part 2: </a:t>
            </a:r>
            <a:r>
              <a:rPr lang="en-US" b="1" dirty="0">
                <a:latin typeface="Calibri"/>
                <a:ea typeface="Calibri"/>
                <a:cs typeface="Calibri"/>
              </a:rPr>
              <a:t>A-Frame basics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FF10-A6E5-7FD1-79A3-C439697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images /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8E0B-F179-9CCA-D979-7C2CA7F5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360</a:t>
            </a:r>
            <a:r>
              <a:rPr lang="en-US" baseline="30000" dirty="0"/>
              <a:t>o</a:t>
            </a:r>
            <a:r>
              <a:rPr lang="en-US" dirty="0"/>
              <a:t> images / videos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in the camera’s perspective </a:t>
            </a:r>
          </a:p>
          <a:p>
            <a:pPr marL="0" indent="0">
              <a:buNone/>
            </a:pPr>
            <a:r>
              <a:rPr lang="en-US" dirty="0"/>
              <a:t>	Camera defaults to (0,0,0)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position="-1.5  1  -1.5" rotation="0 0 0" color="green"&gt;&lt;/a-box&gt;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rotation="-90 0 0" 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E2F2-03A1-7EC8-0397-B2FCDF51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AF16-B7FF-E3B8-133E-151364FF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&lt;html&gt;&lt;head&gt;  &lt;script </a:t>
            </a:r>
            <a:r>
              <a:rPr lang="en-US" sz="2400" dirty="0" err="1"/>
              <a:t>src</a:t>
            </a:r>
            <a:r>
              <a:rPr lang="en-US" sz="2400" dirty="0"/>
              <a:t>="https://aframe.io/../aframe.min.js"&gt;&lt;/script&gt;  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img</a:t>
            </a:r>
            <a:r>
              <a:rPr lang="en-US" sz="2400" dirty="0"/>
              <a:t> id="</a:t>
            </a:r>
            <a:r>
              <a:rPr lang="en-US" sz="2400" dirty="0" err="1"/>
              <a:t>pinktexture</a:t>
            </a:r>
            <a:r>
              <a:rPr lang="en-US" sz="2400" dirty="0"/>
              <a:t>" </a:t>
            </a:r>
            <a:r>
              <a:rPr lang="en-US" sz="2400" dirty="0" err="1"/>
              <a:t>src</a:t>
            </a:r>
            <a:r>
              <a:rPr lang="en-US" sz="2400" dirty="0"/>
              <a:t>="pinktexture.png"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&lt;/a-assets&gt;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&lt;a-box position="-1.5 1 -1.5" </a:t>
            </a:r>
            <a:r>
              <a:rPr lang="en-US" sz="2400" dirty="0" err="1"/>
              <a:t>src</a:t>
            </a:r>
            <a:r>
              <a:rPr lang="en-US" sz="2400" dirty="0"/>
              <a:t>=</a:t>
            </a:r>
            <a:r>
              <a:rPr lang="en-US" sz="2400" dirty="0">
                <a:hlinkClick r:id="rId2"/>
              </a:rPr>
              <a:t>“https://cdn.glitch.global/8d8368d6-c6ab-4980-a31d-4e5719b18320/pinktexture.png?v=1697040308772</a:t>
            </a:r>
            <a:r>
              <a:rPr lang="en-US" sz="2400" dirty="0"/>
              <a:t>“&gt;&lt;/a-box&gt;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&lt;/a-scene&gt;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811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77F1-F034-41B6-E06A-B516590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Texture 2 &amp; movement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609-2936-0B11-52D9-A87DBDB4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&lt;html&gt;  &lt;head&gt;   &lt;script </a:t>
            </a:r>
            <a:r>
              <a:rPr lang="en-US" sz="2000" dirty="0" err="1"/>
              <a:t>src</a:t>
            </a:r>
            <a:r>
              <a:rPr lang="en-US" sz="2000" dirty="0"/>
              <a:t>="https://aframe.io/releases/1.3.0/aframe.min.js"&gt;&lt;/script&gt; 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</a:t>
            </a:r>
            <a:r>
              <a:rPr lang="en-US" sz="2000" dirty="0" err="1"/>
              <a:t>img</a:t>
            </a:r>
            <a:r>
              <a:rPr lang="en-US" sz="2000" dirty="0"/>
              <a:t> id="</a:t>
            </a:r>
            <a:r>
              <a:rPr lang="en-US" sz="2000" dirty="0" err="1"/>
              <a:t>boxTexture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/>
              <a:t>="https://i.imgur.com/mYmmbrp.jpg"&gt;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 &lt;/a-assets&gt;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 &lt;a-box </a:t>
            </a:r>
            <a:r>
              <a:rPr lang="en-US" sz="2000" dirty="0" err="1"/>
              <a:t>src</a:t>
            </a:r>
            <a:r>
              <a:rPr lang="en-US" sz="2000" dirty="0"/>
              <a:t>="#</a:t>
            </a:r>
            <a:r>
              <a:rPr lang="en-US" sz="2000" dirty="0" err="1"/>
              <a:t>boxTexture</a:t>
            </a:r>
            <a:r>
              <a:rPr lang="en-US" sz="2000" dirty="0"/>
              <a:t>" position="0 2 -5" rotation="0 45 45" scale="2 2 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animation="property: object3D.position.y; to: 2.2; </a:t>
            </a:r>
            <a:r>
              <a:rPr lang="en-US" sz="2000" dirty="0" err="1"/>
              <a:t>dir</a:t>
            </a:r>
            <a:r>
              <a:rPr lang="en-US" sz="2000" dirty="0"/>
              <a:t>: alternate;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 dur: 2000; loop: true"&gt;&lt;/a-box&gt;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&lt;/a-scene&gt;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6070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77F1-F034-41B6-E06A-B516590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Texture 2 &amp; movement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609-2936-0B11-52D9-A87DBDB4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&lt;a-box </a:t>
            </a:r>
            <a:r>
              <a:rPr lang="en-US" dirty="0" err="1"/>
              <a:t>src</a:t>
            </a:r>
            <a:r>
              <a:rPr lang="en-US" dirty="0"/>
              <a:t>="#</a:t>
            </a:r>
            <a:r>
              <a:rPr lang="en-US" dirty="0" err="1"/>
              <a:t>boxTexture</a:t>
            </a:r>
            <a:r>
              <a:rPr lang="en-US" dirty="0"/>
              <a:t>" position="0 2 -5" rotation="0 45 45"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 scale="2 2 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animation="property: object3D.position.y;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to: 2.2;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</a:t>
            </a:r>
            <a:r>
              <a:rPr lang="en-US" dirty="0" err="1"/>
              <a:t>dir</a:t>
            </a:r>
            <a:r>
              <a:rPr lang="en-US" dirty="0"/>
              <a:t>: alternate;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dur: 2000; loop: true"&gt;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&lt;/a-box&gt;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703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98414"/>
              </p:ext>
            </p:extLst>
          </p:nvPr>
        </p:nvGraphicFramePr>
        <p:xfrm>
          <a:off x="680528" y="1691735"/>
          <a:ext cx="11128347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 &amp; </a:t>
                      </a:r>
                      <a:r>
                        <a:rPr lang="en-US" sz="2000" b="0" dirty="0" err="1">
                          <a:effectLst/>
                        </a:rPr>
                        <a:t>github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Simple A-frame examples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 Work with glitch.com 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JavaScript, DOM, events, Web-Components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Defining A-frame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Basics of </a:t>
                      </a:r>
                      <a:r>
                        <a:rPr lang="en-US" sz="2000" b="0" dirty="0">
                          <a:effectLst/>
                        </a:rPr>
                        <a:t>Three.js for A-frame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0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show how to do basic animation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 </a:t>
            </a:r>
            <a:r>
              <a:rPr lang="en-US" dirty="0">
                <a:hlinkClick r:id="rId2"/>
              </a:rPr>
              <a:t>Hex Color picker - Color Picker (colors-picker.com)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2"/>
              </a:rPr>
              <a:t>https://colors-picker.com/hex-color-picker/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01589"/>
              </p:ext>
            </p:extLst>
          </p:nvPr>
        </p:nvGraphicFramePr>
        <p:xfrm>
          <a:off x="440498" y="2135108"/>
          <a:ext cx="1129921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54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740745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position="-1.5   1   </a:t>
            </a:r>
            <a:r>
              <a:rPr lang="en-US" dirty="0">
                <a:solidFill>
                  <a:schemeClr val="accent1"/>
                </a:solidFill>
              </a:rPr>
              <a:t>-1.5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rotation="0 0 0" </a:t>
            </a:r>
          </a:p>
          <a:p>
            <a:pPr marL="0" indent="0">
              <a:buNone/>
            </a:pPr>
            <a:r>
              <a:rPr lang="en-US" dirty="0"/>
              <a:t>              color=“blue"&gt;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-1.5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rotation="0 0 0" </a:t>
            </a:r>
          </a:p>
          <a:p>
            <a:pPr marL="0" indent="0">
              <a:buNone/>
            </a:pPr>
            <a:r>
              <a:rPr lang="en-US" dirty="0"/>
              <a:t>              color=“blue"&gt;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-1.5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544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</TotalTime>
  <Words>943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AR/VR Workshop Part 2: A-Frame basics</vt:lpstr>
      <vt:lpstr>Learning plan</vt:lpstr>
      <vt:lpstr>Outline</vt:lpstr>
      <vt:lpstr>Getting a-frame from aframe.io</vt:lpstr>
      <vt:lpstr>Basics</vt:lpstr>
      <vt:lpstr>3D geometric terms</vt:lpstr>
      <vt:lpstr>Textures</vt:lpstr>
      <vt:lpstr>A-box – in a scene</vt:lpstr>
      <vt:lpstr>A-box</vt:lpstr>
      <vt:lpstr>VR images / videos</vt:lpstr>
      <vt:lpstr>VR Images</vt:lpstr>
      <vt:lpstr>A-box</vt:lpstr>
      <vt:lpstr>Several geometric components</vt:lpstr>
      <vt:lpstr>Texture 1</vt:lpstr>
      <vt:lpstr>Texture 2 &amp; movement</vt:lpstr>
      <vt:lpstr>Texture 2 &amp;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164</cp:revision>
  <dcterms:created xsi:type="dcterms:W3CDTF">2023-10-08T23:58:23Z</dcterms:created>
  <dcterms:modified xsi:type="dcterms:W3CDTF">2023-10-13T21:41:22Z</dcterms:modified>
</cp:coreProperties>
</file>