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표지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40" y="0"/>
            <a:ext cx="4869719" cy="2395936"/>
          </a:xfrm>
          <a:prstGeom prst="rect">
            <a:avLst/>
          </a:prstGeom>
        </p:spPr>
      </p:pic>
      <p:sp>
        <p:nvSpPr>
          <p:cNvPr id="3" name="직각 삼각형 129"/>
          <p:cNvSpPr/>
          <p:nvPr/>
        </p:nvSpPr>
        <p:spPr>
          <a:xfrm rot="16200000" flipV="1">
            <a:off x="-524930" y="3485716"/>
            <a:ext cx="2541621" cy="1529458"/>
          </a:xfrm>
          <a:custGeom>
            <a:avLst/>
            <a:gdLst/>
            <a:ahLst/>
            <a:cxnLst/>
            <a:rect l="l" t="t" r="r" b="b"/>
            <a:pathLst>
              <a:path w="5033859" h="2461224">
                <a:moveTo>
                  <a:pt x="5033859" y="2461224"/>
                </a:moveTo>
                <a:lnTo>
                  <a:pt x="2006495" y="0"/>
                </a:lnTo>
                <a:lnTo>
                  <a:pt x="0" y="2461224"/>
                </a:lnTo>
                <a:close/>
              </a:path>
            </a:pathLst>
          </a:custGeom>
          <a:solidFill>
            <a:srgbClr val="4BACC6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4" name="직사각형 23"/>
          <p:cNvSpPr/>
          <p:nvPr/>
        </p:nvSpPr>
        <p:spPr>
          <a:xfrm rot="19260000" flipH="1">
            <a:off x="1557748" y="2086230"/>
            <a:ext cx="1549649" cy="1198206"/>
          </a:xfrm>
          <a:custGeom>
            <a:avLst/>
            <a:gdLst/>
            <a:ahLst/>
            <a:cxnLst/>
            <a:rect l="l" t="t" r="r" b="b"/>
            <a:pathLst>
              <a:path w="2523943" h="2401894">
                <a:moveTo>
                  <a:pt x="0" y="0"/>
                </a:moveTo>
                <a:lnTo>
                  <a:pt x="2400974" y="1"/>
                </a:lnTo>
                <a:lnTo>
                  <a:pt x="2400975" y="919"/>
                </a:lnTo>
                <a:lnTo>
                  <a:pt x="2523943" y="919"/>
                </a:lnTo>
                <a:lnTo>
                  <a:pt x="2523943" y="2401893"/>
                </a:lnTo>
                <a:lnTo>
                  <a:pt x="2386587" y="2401894"/>
                </a:lnTo>
                <a:lnTo>
                  <a:pt x="2386587" y="137356"/>
                </a:lnTo>
                <a:lnTo>
                  <a:pt x="0" y="137357"/>
                </a:lnTo>
                <a:close/>
              </a:path>
            </a:pathLst>
          </a:custGeom>
          <a:solidFill>
            <a:srgbClr val="4BACC6">
              <a:lumMod val="60000"/>
              <a:lumOff val="40000"/>
              <a:alpha val="46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4BACC6">
                  <a:lumMod val="40000"/>
                  <a:lumOff val="60000"/>
                </a:srgb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5" name="직각 삼각형 129"/>
          <p:cNvSpPr/>
          <p:nvPr/>
        </p:nvSpPr>
        <p:spPr>
          <a:xfrm rot="16200000" flipV="1">
            <a:off x="-750913" y="2137746"/>
            <a:ext cx="3676544" cy="2212415"/>
          </a:xfrm>
          <a:custGeom>
            <a:avLst/>
            <a:gdLst/>
            <a:ahLst/>
            <a:cxnLst/>
            <a:rect l="l" t="t" r="r" b="b"/>
            <a:pathLst>
              <a:path w="5033859" h="2461224">
                <a:moveTo>
                  <a:pt x="5033859" y="2461224"/>
                </a:moveTo>
                <a:lnTo>
                  <a:pt x="2006495" y="0"/>
                </a:lnTo>
                <a:lnTo>
                  <a:pt x="0" y="2461224"/>
                </a:lnTo>
                <a:close/>
              </a:path>
            </a:pathLst>
          </a:cu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3" r="4597" b="25310"/>
          <a:stretch>
            <a:fillRect/>
          </a:stretch>
        </p:blipFill>
        <p:spPr bwMode="auto">
          <a:xfrm flipH="1">
            <a:off x="-12237" y="3680186"/>
            <a:ext cx="2465134" cy="105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3" r="4597" b="25310"/>
          <a:stretch>
            <a:fillRect/>
          </a:stretch>
        </p:blipFill>
        <p:spPr bwMode="auto">
          <a:xfrm flipH="1">
            <a:off x="634448" y="2467798"/>
            <a:ext cx="840202" cy="36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각 삼각형 3"/>
          <p:cNvSpPr/>
          <p:nvPr/>
        </p:nvSpPr>
        <p:spPr>
          <a:xfrm flipV="1">
            <a:off x="-35543" y="2"/>
            <a:ext cx="5029447" cy="2727511"/>
          </a:xfrm>
          <a:custGeom>
            <a:avLst/>
            <a:gdLst/>
            <a:ahLst/>
            <a:cxnLst/>
            <a:rect l="l" t="t" r="r" b="b"/>
            <a:pathLst>
              <a:path w="6578768" h="4391042">
                <a:moveTo>
                  <a:pt x="6578768" y="4391042"/>
                </a:moveTo>
                <a:lnTo>
                  <a:pt x="5570656" y="4391042"/>
                </a:lnTo>
                <a:lnTo>
                  <a:pt x="1267830" y="892878"/>
                </a:lnTo>
                <a:lnTo>
                  <a:pt x="0" y="2452340"/>
                </a:lnTo>
                <a:lnTo>
                  <a:pt x="0" y="1444227"/>
                </a:lnTo>
                <a:lnTo>
                  <a:pt x="1135376" y="47687"/>
                </a:lnTo>
                <a:lnTo>
                  <a:pt x="1137505" y="49418"/>
                </a:lnTo>
                <a:lnTo>
                  <a:pt x="1177681" y="0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10" name="직사각형 19"/>
          <p:cNvSpPr/>
          <p:nvPr/>
        </p:nvSpPr>
        <p:spPr>
          <a:xfrm rot="3060000" flipH="1">
            <a:off x="2888510" y="-1403994"/>
            <a:ext cx="172327" cy="5459138"/>
          </a:xfrm>
          <a:custGeom>
            <a:avLst/>
            <a:gdLst/>
            <a:ahLst/>
            <a:cxnLst/>
            <a:rect l="l" t="t" r="r" b="b"/>
            <a:pathLst>
              <a:path w="277430" h="7123151">
                <a:moveTo>
                  <a:pt x="0" y="0"/>
                </a:moveTo>
                <a:lnTo>
                  <a:pt x="277430" y="342597"/>
                </a:lnTo>
                <a:lnTo>
                  <a:pt x="277430" y="7123151"/>
                </a:lnTo>
                <a:lnTo>
                  <a:pt x="0" y="7123151"/>
                </a:lnTo>
                <a:close/>
              </a:path>
            </a:pathLst>
          </a:custGeom>
          <a:solidFill>
            <a:srgbClr val="4BACC6">
              <a:lumMod val="40000"/>
              <a:lumOff val="60000"/>
              <a:alpha val="46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4BACC6">
                  <a:lumMod val="40000"/>
                  <a:lumOff val="60000"/>
                </a:srgb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3" r="4597" b="25310"/>
          <a:stretch>
            <a:fillRect/>
          </a:stretch>
        </p:blipFill>
        <p:spPr bwMode="auto">
          <a:xfrm flipH="1">
            <a:off x="554392" y="2169792"/>
            <a:ext cx="774423" cy="33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 flipH="1">
            <a:off x="705492" y="1196752"/>
            <a:ext cx="710721" cy="536736"/>
            <a:chOff x="7185248" y="764704"/>
            <a:chExt cx="1442596" cy="1340857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7185248" y="764704"/>
              <a:ext cx="1205017" cy="1165819"/>
            </a:xfrm>
            <a:prstGeom prst="roundRect">
              <a:avLst>
                <a:gd name="adj" fmla="val 10634"/>
              </a:avLst>
            </a:prstGeom>
            <a:noFill/>
            <a:ln w="12700" cap="flat" cmpd="sng" algn="ctr">
              <a:solidFill>
                <a:sysClr val="window" lastClr="FFFFFF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22827" y="939742"/>
              <a:ext cx="1205017" cy="1165819"/>
            </a:xfrm>
            <a:prstGeom prst="roundRect">
              <a:avLst>
                <a:gd name="adj" fmla="val 10634"/>
              </a:avLst>
            </a:prstGeom>
            <a:solidFill>
              <a:sysClr val="window" lastClr="FFFFFF">
                <a:alpha val="42000"/>
              </a:sysClr>
            </a:solidFill>
            <a:ln w="25400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1768995" y="404664"/>
            <a:ext cx="710721" cy="536736"/>
            <a:chOff x="7185248" y="764704"/>
            <a:chExt cx="1442596" cy="1340857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85248" y="764704"/>
              <a:ext cx="1205017" cy="1165819"/>
            </a:xfrm>
            <a:prstGeom prst="roundRect">
              <a:avLst>
                <a:gd name="adj" fmla="val 10634"/>
              </a:avLst>
            </a:prstGeom>
            <a:noFill/>
            <a:ln w="12700" cap="flat" cmpd="sng" algn="ctr">
              <a:solidFill>
                <a:sysClr val="window" lastClr="FFFFFF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422827" y="939742"/>
              <a:ext cx="1205017" cy="1165819"/>
            </a:xfrm>
            <a:prstGeom prst="roundRect">
              <a:avLst>
                <a:gd name="adj" fmla="val 10634"/>
              </a:avLst>
            </a:prstGeom>
            <a:solidFill>
              <a:sysClr val="window" lastClr="FFFFFF">
                <a:alpha val="42000"/>
              </a:sysClr>
            </a:solidFill>
            <a:ln w="25400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451097" y="4129778"/>
            <a:ext cx="3740903" cy="2728222"/>
            <a:chOff x="2957652" y="6084174"/>
            <a:chExt cx="3902212" cy="3720934"/>
          </a:xfrm>
        </p:grpSpPr>
        <p:sp>
          <p:nvSpPr>
            <p:cNvPr id="19" name="object 4"/>
            <p:cNvSpPr/>
            <p:nvPr/>
          </p:nvSpPr>
          <p:spPr>
            <a:xfrm>
              <a:off x="2957652" y="6084174"/>
              <a:ext cx="3902144" cy="3720609"/>
            </a:xfrm>
            <a:custGeom>
              <a:avLst/>
              <a:gdLst/>
              <a:ahLst/>
              <a:cxnLst/>
              <a:rect l="l" t="t" r="r" b="b"/>
              <a:pathLst>
                <a:path w="4299584" h="4099559">
                  <a:moveTo>
                    <a:pt x="4299045" y="0"/>
                  </a:moveTo>
                  <a:lnTo>
                    <a:pt x="0" y="4099310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20" name="object 5"/>
            <p:cNvSpPr/>
            <p:nvPr/>
          </p:nvSpPr>
          <p:spPr>
            <a:xfrm>
              <a:off x="3048666" y="6170971"/>
              <a:ext cx="3811089" cy="3633587"/>
            </a:xfrm>
            <a:custGeom>
              <a:avLst/>
              <a:gdLst/>
              <a:ahLst/>
              <a:cxnLst/>
              <a:rect l="l" t="t" r="r" b="b"/>
              <a:pathLst>
                <a:path w="4199255" h="4003675">
                  <a:moveTo>
                    <a:pt x="4198760" y="0"/>
                  </a:moveTo>
                  <a:lnTo>
                    <a:pt x="0" y="4003674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21" name="object 6"/>
            <p:cNvSpPr/>
            <p:nvPr/>
          </p:nvSpPr>
          <p:spPr>
            <a:xfrm>
              <a:off x="3139693" y="6257769"/>
              <a:ext cx="3720033" cy="3547142"/>
            </a:xfrm>
            <a:custGeom>
              <a:avLst/>
              <a:gdLst/>
              <a:ahLst/>
              <a:cxnLst/>
              <a:rect l="l" t="t" r="r" b="b"/>
              <a:pathLst>
                <a:path w="4098925" h="3908425">
                  <a:moveTo>
                    <a:pt x="4098462" y="0"/>
                  </a:moveTo>
                  <a:lnTo>
                    <a:pt x="0" y="3908035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22" name="object 7"/>
            <p:cNvSpPr/>
            <p:nvPr/>
          </p:nvSpPr>
          <p:spPr>
            <a:xfrm>
              <a:off x="3230719" y="6344556"/>
              <a:ext cx="3628977" cy="3460120"/>
            </a:xfrm>
            <a:custGeom>
              <a:avLst/>
              <a:gdLst/>
              <a:ahLst/>
              <a:cxnLst/>
              <a:rect l="l" t="t" r="r" b="b"/>
              <a:pathLst>
                <a:path w="3998595" h="3812540">
                  <a:moveTo>
                    <a:pt x="3998164" y="0"/>
                  </a:moveTo>
                  <a:lnTo>
                    <a:pt x="0" y="3812409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23" name="object 8"/>
            <p:cNvSpPr/>
            <p:nvPr/>
          </p:nvSpPr>
          <p:spPr>
            <a:xfrm>
              <a:off x="3321734" y="6431352"/>
              <a:ext cx="3537921" cy="3373675"/>
            </a:xfrm>
            <a:custGeom>
              <a:avLst/>
              <a:gdLst/>
              <a:ahLst/>
              <a:cxnLst/>
              <a:rect l="l" t="t" r="r" b="b"/>
              <a:pathLst>
                <a:path w="3898265" h="3717290">
                  <a:moveTo>
                    <a:pt x="3897879" y="0"/>
                  </a:moveTo>
                  <a:lnTo>
                    <a:pt x="0" y="3716773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24" name="object 9"/>
            <p:cNvSpPr/>
            <p:nvPr/>
          </p:nvSpPr>
          <p:spPr>
            <a:xfrm>
              <a:off x="3412761" y="6518139"/>
              <a:ext cx="3446865" cy="3286652"/>
            </a:xfrm>
            <a:custGeom>
              <a:avLst/>
              <a:gdLst/>
              <a:ahLst/>
              <a:cxnLst/>
              <a:rect l="l" t="t" r="r" b="b"/>
              <a:pathLst>
                <a:path w="3797934" h="3621404">
                  <a:moveTo>
                    <a:pt x="3797581" y="0"/>
                  </a:moveTo>
                  <a:lnTo>
                    <a:pt x="0" y="3621145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25" name="object 10"/>
            <p:cNvSpPr/>
            <p:nvPr/>
          </p:nvSpPr>
          <p:spPr>
            <a:xfrm>
              <a:off x="3503786" y="6604936"/>
              <a:ext cx="3355809" cy="3199632"/>
            </a:xfrm>
            <a:custGeom>
              <a:avLst/>
              <a:gdLst/>
              <a:ahLst/>
              <a:cxnLst/>
              <a:rect l="l" t="t" r="r" b="b"/>
              <a:pathLst>
                <a:path w="3697604" h="3525520">
                  <a:moveTo>
                    <a:pt x="3697284" y="0"/>
                  </a:moveTo>
                  <a:lnTo>
                    <a:pt x="0" y="3525508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26" name="object 11"/>
            <p:cNvSpPr/>
            <p:nvPr/>
          </p:nvSpPr>
          <p:spPr>
            <a:xfrm>
              <a:off x="3594801" y="6691731"/>
              <a:ext cx="3264754" cy="3113186"/>
            </a:xfrm>
            <a:custGeom>
              <a:avLst/>
              <a:gdLst/>
              <a:ahLst/>
              <a:cxnLst/>
              <a:rect l="l" t="t" r="r" b="b"/>
              <a:pathLst>
                <a:path w="3597275" h="3430270">
                  <a:moveTo>
                    <a:pt x="3597000" y="0"/>
                  </a:moveTo>
                  <a:lnTo>
                    <a:pt x="0" y="3429873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27" name="object 12"/>
            <p:cNvSpPr/>
            <p:nvPr/>
          </p:nvSpPr>
          <p:spPr>
            <a:xfrm>
              <a:off x="3685829" y="6778521"/>
              <a:ext cx="3173698" cy="3026165"/>
            </a:xfrm>
            <a:custGeom>
              <a:avLst/>
              <a:gdLst/>
              <a:ahLst/>
              <a:cxnLst/>
              <a:rect l="l" t="t" r="r" b="b"/>
              <a:pathLst>
                <a:path w="3496945" h="3334384">
                  <a:moveTo>
                    <a:pt x="3496701" y="0"/>
                  </a:moveTo>
                  <a:lnTo>
                    <a:pt x="0" y="3334243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28" name="object 13"/>
            <p:cNvSpPr/>
            <p:nvPr/>
          </p:nvSpPr>
          <p:spPr>
            <a:xfrm>
              <a:off x="3776856" y="6865319"/>
              <a:ext cx="3082642" cy="2939719"/>
            </a:xfrm>
            <a:custGeom>
              <a:avLst/>
              <a:gdLst/>
              <a:ahLst/>
              <a:cxnLst/>
              <a:rect l="l" t="t" r="r" b="b"/>
              <a:pathLst>
                <a:path w="3396615" h="3239134">
                  <a:moveTo>
                    <a:pt x="3396402" y="0"/>
                  </a:moveTo>
                  <a:lnTo>
                    <a:pt x="0" y="3238605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29" name="object 14"/>
            <p:cNvSpPr/>
            <p:nvPr/>
          </p:nvSpPr>
          <p:spPr>
            <a:xfrm>
              <a:off x="3867871" y="6952113"/>
              <a:ext cx="2991586" cy="2852697"/>
            </a:xfrm>
            <a:custGeom>
              <a:avLst/>
              <a:gdLst/>
              <a:ahLst/>
              <a:cxnLst/>
              <a:rect l="l" t="t" r="r" b="b"/>
              <a:pathLst>
                <a:path w="3296284" h="3143250">
                  <a:moveTo>
                    <a:pt x="3296118" y="0"/>
                  </a:moveTo>
                  <a:lnTo>
                    <a:pt x="0" y="3142970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30" name="object 15"/>
            <p:cNvSpPr/>
            <p:nvPr/>
          </p:nvSpPr>
          <p:spPr>
            <a:xfrm>
              <a:off x="3958896" y="7038903"/>
              <a:ext cx="2900531" cy="2765676"/>
            </a:xfrm>
            <a:custGeom>
              <a:avLst/>
              <a:gdLst/>
              <a:ahLst/>
              <a:cxnLst/>
              <a:rect l="l" t="t" r="r" b="b"/>
              <a:pathLst>
                <a:path w="3195954" h="3047365">
                  <a:moveTo>
                    <a:pt x="3195820" y="0"/>
                  </a:moveTo>
                  <a:lnTo>
                    <a:pt x="0" y="3047341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31" name="object 16"/>
            <p:cNvSpPr/>
            <p:nvPr/>
          </p:nvSpPr>
          <p:spPr>
            <a:xfrm>
              <a:off x="4049913" y="7125698"/>
              <a:ext cx="2809475" cy="2679230"/>
            </a:xfrm>
            <a:custGeom>
              <a:avLst/>
              <a:gdLst/>
              <a:ahLst/>
              <a:cxnLst/>
              <a:rect l="l" t="t" r="r" b="b"/>
              <a:pathLst>
                <a:path w="3095625" h="2952115">
                  <a:moveTo>
                    <a:pt x="3095534" y="0"/>
                  </a:moveTo>
                  <a:lnTo>
                    <a:pt x="0" y="2951706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32" name="object 17"/>
            <p:cNvSpPr/>
            <p:nvPr/>
          </p:nvSpPr>
          <p:spPr>
            <a:xfrm>
              <a:off x="4140939" y="7212494"/>
              <a:ext cx="2718419" cy="2592209"/>
            </a:xfrm>
            <a:custGeom>
              <a:avLst/>
              <a:gdLst/>
              <a:ahLst/>
              <a:cxnLst/>
              <a:rect l="l" t="t" r="r" b="b"/>
              <a:pathLst>
                <a:path w="2995295" h="2856229">
                  <a:moveTo>
                    <a:pt x="2995237" y="0"/>
                  </a:moveTo>
                  <a:lnTo>
                    <a:pt x="0" y="2856069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33" name="object 18"/>
            <p:cNvSpPr/>
            <p:nvPr/>
          </p:nvSpPr>
          <p:spPr>
            <a:xfrm>
              <a:off x="4231965" y="7299284"/>
              <a:ext cx="2627363" cy="2505763"/>
            </a:xfrm>
            <a:custGeom>
              <a:avLst/>
              <a:gdLst/>
              <a:ahLst/>
              <a:cxnLst/>
              <a:rect l="l" t="t" r="r" b="b"/>
              <a:pathLst>
                <a:path w="2894965" h="2760979">
                  <a:moveTo>
                    <a:pt x="2894939" y="0"/>
                  </a:moveTo>
                  <a:lnTo>
                    <a:pt x="0" y="2760440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34" name="object 19"/>
            <p:cNvSpPr/>
            <p:nvPr/>
          </p:nvSpPr>
          <p:spPr>
            <a:xfrm>
              <a:off x="4322980" y="7386078"/>
              <a:ext cx="2536884" cy="2418742"/>
            </a:xfrm>
            <a:custGeom>
              <a:avLst/>
              <a:gdLst/>
              <a:ahLst/>
              <a:cxnLst/>
              <a:rect l="l" t="t" r="r" b="b"/>
              <a:pathLst>
                <a:path w="2795270" h="2665095">
                  <a:moveTo>
                    <a:pt x="2794653" y="0"/>
                  </a:moveTo>
                  <a:lnTo>
                    <a:pt x="0" y="2664805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35" name="object 20"/>
            <p:cNvSpPr/>
            <p:nvPr/>
          </p:nvSpPr>
          <p:spPr>
            <a:xfrm>
              <a:off x="4414008" y="7472875"/>
              <a:ext cx="2445828" cy="2331720"/>
            </a:xfrm>
            <a:custGeom>
              <a:avLst/>
              <a:gdLst/>
              <a:ahLst/>
              <a:cxnLst/>
              <a:rect l="l" t="t" r="r" b="b"/>
              <a:pathLst>
                <a:path w="2694940" h="2569209">
                  <a:moveTo>
                    <a:pt x="2694355" y="0"/>
                  </a:moveTo>
                  <a:lnTo>
                    <a:pt x="0" y="2569168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36" name="object 21"/>
            <p:cNvSpPr/>
            <p:nvPr/>
          </p:nvSpPr>
          <p:spPr>
            <a:xfrm>
              <a:off x="4505033" y="7559666"/>
              <a:ext cx="2354772" cy="2245275"/>
            </a:xfrm>
            <a:custGeom>
              <a:avLst/>
              <a:gdLst/>
              <a:ahLst/>
              <a:cxnLst/>
              <a:rect l="l" t="t" r="r" b="b"/>
              <a:pathLst>
                <a:path w="2594609" h="2473959">
                  <a:moveTo>
                    <a:pt x="2594058" y="0"/>
                  </a:moveTo>
                  <a:lnTo>
                    <a:pt x="0" y="2473538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37" name="object 22"/>
            <p:cNvSpPr/>
            <p:nvPr/>
          </p:nvSpPr>
          <p:spPr>
            <a:xfrm>
              <a:off x="4596049" y="7646458"/>
              <a:ext cx="2263716" cy="2158253"/>
            </a:xfrm>
            <a:custGeom>
              <a:avLst/>
              <a:gdLst/>
              <a:ahLst/>
              <a:cxnLst/>
              <a:rect l="l" t="t" r="r" b="b"/>
              <a:pathLst>
                <a:path w="2494279" h="2378075">
                  <a:moveTo>
                    <a:pt x="2493772" y="0"/>
                  </a:moveTo>
                  <a:lnTo>
                    <a:pt x="0" y="2377905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38" name="object 23"/>
            <p:cNvSpPr/>
            <p:nvPr/>
          </p:nvSpPr>
          <p:spPr>
            <a:xfrm>
              <a:off x="4687076" y="7733256"/>
              <a:ext cx="2172661" cy="2071808"/>
            </a:xfrm>
            <a:custGeom>
              <a:avLst/>
              <a:gdLst/>
              <a:ahLst/>
              <a:cxnLst/>
              <a:rect l="l" t="t" r="r" b="b"/>
              <a:pathLst>
                <a:path w="2393950" h="2282825">
                  <a:moveTo>
                    <a:pt x="2393474" y="0"/>
                  </a:moveTo>
                  <a:lnTo>
                    <a:pt x="0" y="2282267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39" name="object 24"/>
            <p:cNvSpPr/>
            <p:nvPr/>
          </p:nvSpPr>
          <p:spPr>
            <a:xfrm>
              <a:off x="4778102" y="7820046"/>
              <a:ext cx="2081605" cy="1984786"/>
            </a:xfrm>
            <a:custGeom>
              <a:avLst/>
              <a:gdLst/>
              <a:ahLst/>
              <a:cxnLst/>
              <a:rect l="l" t="t" r="r" b="b"/>
              <a:pathLst>
                <a:path w="2293620" h="2186940">
                  <a:moveTo>
                    <a:pt x="2293177" y="0"/>
                  </a:moveTo>
                  <a:lnTo>
                    <a:pt x="0" y="2186636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40" name="object 25"/>
            <p:cNvSpPr/>
            <p:nvPr/>
          </p:nvSpPr>
          <p:spPr>
            <a:xfrm>
              <a:off x="4869117" y="7906840"/>
              <a:ext cx="1990549" cy="1897764"/>
            </a:xfrm>
            <a:custGeom>
              <a:avLst/>
              <a:gdLst/>
              <a:ahLst/>
              <a:cxnLst/>
              <a:rect l="l" t="t" r="r" b="b"/>
              <a:pathLst>
                <a:path w="2193290" h="2091054">
                  <a:moveTo>
                    <a:pt x="2192892" y="0"/>
                  </a:moveTo>
                  <a:lnTo>
                    <a:pt x="0" y="2091004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41" name="object 26"/>
            <p:cNvSpPr/>
            <p:nvPr/>
          </p:nvSpPr>
          <p:spPr>
            <a:xfrm>
              <a:off x="4960144" y="7993637"/>
              <a:ext cx="1899493" cy="1811319"/>
            </a:xfrm>
            <a:custGeom>
              <a:avLst/>
              <a:gdLst/>
              <a:ahLst/>
              <a:cxnLst/>
              <a:rect l="l" t="t" r="r" b="b"/>
              <a:pathLst>
                <a:path w="2092959" h="1995804">
                  <a:moveTo>
                    <a:pt x="2092593" y="0"/>
                  </a:moveTo>
                  <a:lnTo>
                    <a:pt x="0" y="1995365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42" name="object 27"/>
            <p:cNvSpPr/>
            <p:nvPr/>
          </p:nvSpPr>
          <p:spPr>
            <a:xfrm>
              <a:off x="5051170" y="8080428"/>
              <a:ext cx="1808437" cy="1724297"/>
            </a:xfrm>
            <a:custGeom>
              <a:avLst/>
              <a:gdLst/>
              <a:ahLst/>
              <a:cxnLst/>
              <a:rect l="l" t="t" r="r" b="b"/>
              <a:pathLst>
                <a:path w="1992629" h="1899920">
                  <a:moveTo>
                    <a:pt x="1992296" y="0"/>
                  </a:moveTo>
                  <a:lnTo>
                    <a:pt x="0" y="1899734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43" name="object 28"/>
            <p:cNvSpPr/>
            <p:nvPr/>
          </p:nvSpPr>
          <p:spPr>
            <a:xfrm>
              <a:off x="5142186" y="8167220"/>
              <a:ext cx="1717382" cy="1637852"/>
            </a:xfrm>
            <a:custGeom>
              <a:avLst/>
              <a:gdLst/>
              <a:ahLst/>
              <a:cxnLst/>
              <a:rect l="l" t="t" r="r" b="b"/>
              <a:pathLst>
                <a:path w="1892300" h="1804670">
                  <a:moveTo>
                    <a:pt x="1892011" y="0"/>
                  </a:moveTo>
                  <a:lnTo>
                    <a:pt x="0" y="1804103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44" name="object 29"/>
            <p:cNvSpPr/>
            <p:nvPr/>
          </p:nvSpPr>
          <p:spPr>
            <a:xfrm>
              <a:off x="5233212" y="8254013"/>
              <a:ext cx="1626326" cy="1550830"/>
            </a:xfrm>
            <a:custGeom>
              <a:avLst/>
              <a:gdLst/>
              <a:ahLst/>
              <a:cxnLst/>
              <a:rect l="l" t="t" r="r" b="b"/>
              <a:pathLst>
                <a:path w="1791970" h="1708784">
                  <a:moveTo>
                    <a:pt x="1791713" y="0"/>
                  </a:moveTo>
                  <a:lnTo>
                    <a:pt x="0" y="1708470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45" name="object 30"/>
            <p:cNvSpPr/>
            <p:nvPr/>
          </p:nvSpPr>
          <p:spPr>
            <a:xfrm>
              <a:off x="5324240" y="8340811"/>
              <a:ext cx="1535269" cy="1463808"/>
            </a:xfrm>
            <a:custGeom>
              <a:avLst/>
              <a:gdLst/>
              <a:ahLst/>
              <a:cxnLst/>
              <a:rect l="l" t="t" r="r" b="b"/>
              <a:pathLst>
                <a:path w="1691640" h="1612900">
                  <a:moveTo>
                    <a:pt x="1691415" y="0"/>
                  </a:moveTo>
                  <a:lnTo>
                    <a:pt x="0" y="1612831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46" name="object 31"/>
            <p:cNvSpPr/>
            <p:nvPr/>
          </p:nvSpPr>
          <p:spPr>
            <a:xfrm>
              <a:off x="5415255" y="8427601"/>
              <a:ext cx="1444214" cy="1377363"/>
            </a:xfrm>
            <a:custGeom>
              <a:avLst/>
              <a:gdLst/>
              <a:ahLst/>
              <a:cxnLst/>
              <a:rect l="l" t="t" r="r" b="b"/>
              <a:pathLst>
                <a:path w="1591309" h="1517650">
                  <a:moveTo>
                    <a:pt x="1591130" y="0"/>
                  </a:moveTo>
                  <a:lnTo>
                    <a:pt x="0" y="1517202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47" name="object 32"/>
            <p:cNvSpPr/>
            <p:nvPr/>
          </p:nvSpPr>
          <p:spPr>
            <a:xfrm>
              <a:off x="5506280" y="8514395"/>
              <a:ext cx="1353158" cy="1290341"/>
            </a:xfrm>
            <a:custGeom>
              <a:avLst/>
              <a:gdLst/>
              <a:ahLst/>
              <a:cxnLst/>
              <a:rect l="l" t="t" r="r" b="b"/>
              <a:pathLst>
                <a:path w="1490979" h="1421765">
                  <a:moveTo>
                    <a:pt x="1490832" y="0"/>
                  </a:moveTo>
                  <a:lnTo>
                    <a:pt x="0" y="1421568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48" name="object 33"/>
            <p:cNvSpPr/>
            <p:nvPr/>
          </p:nvSpPr>
          <p:spPr>
            <a:xfrm>
              <a:off x="5597296" y="8601185"/>
              <a:ext cx="1262103" cy="1203896"/>
            </a:xfrm>
            <a:custGeom>
              <a:avLst/>
              <a:gdLst/>
              <a:ahLst/>
              <a:cxnLst/>
              <a:rect l="l" t="t" r="r" b="b"/>
              <a:pathLst>
                <a:path w="1390650" h="1326515">
                  <a:moveTo>
                    <a:pt x="1390546" y="0"/>
                  </a:moveTo>
                  <a:lnTo>
                    <a:pt x="0" y="1325937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49" name="object 34"/>
            <p:cNvSpPr/>
            <p:nvPr/>
          </p:nvSpPr>
          <p:spPr>
            <a:xfrm>
              <a:off x="5688322" y="8687982"/>
              <a:ext cx="1171047" cy="1116874"/>
            </a:xfrm>
            <a:custGeom>
              <a:avLst/>
              <a:gdLst/>
              <a:ahLst/>
              <a:cxnLst/>
              <a:rect l="l" t="t" r="r" b="b"/>
              <a:pathLst>
                <a:path w="1290320" h="1230629">
                  <a:moveTo>
                    <a:pt x="1290249" y="0"/>
                  </a:moveTo>
                  <a:lnTo>
                    <a:pt x="0" y="1230301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50" name="object 35"/>
            <p:cNvSpPr/>
            <p:nvPr/>
          </p:nvSpPr>
          <p:spPr>
            <a:xfrm>
              <a:off x="5779349" y="8774776"/>
              <a:ext cx="1079991" cy="1029853"/>
            </a:xfrm>
            <a:custGeom>
              <a:avLst/>
              <a:gdLst/>
              <a:ahLst/>
              <a:cxnLst/>
              <a:rect l="l" t="t" r="r" b="b"/>
              <a:pathLst>
                <a:path w="1189990" h="1134745">
                  <a:moveTo>
                    <a:pt x="1189951" y="0"/>
                  </a:moveTo>
                  <a:lnTo>
                    <a:pt x="0" y="1134666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51" name="object 36"/>
            <p:cNvSpPr/>
            <p:nvPr/>
          </p:nvSpPr>
          <p:spPr>
            <a:xfrm>
              <a:off x="5870365" y="8861565"/>
              <a:ext cx="988935" cy="943406"/>
            </a:xfrm>
            <a:custGeom>
              <a:avLst/>
              <a:gdLst/>
              <a:ahLst/>
              <a:cxnLst/>
              <a:rect l="l" t="t" r="r" b="b"/>
              <a:pathLst>
                <a:path w="1089659" h="1039495">
                  <a:moveTo>
                    <a:pt x="1089665" y="0"/>
                  </a:moveTo>
                  <a:lnTo>
                    <a:pt x="0" y="1039036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52" name="object 37"/>
            <p:cNvSpPr/>
            <p:nvPr/>
          </p:nvSpPr>
          <p:spPr>
            <a:xfrm>
              <a:off x="5961391" y="8948362"/>
              <a:ext cx="898456" cy="856386"/>
            </a:xfrm>
            <a:custGeom>
              <a:avLst/>
              <a:gdLst/>
              <a:ahLst/>
              <a:cxnLst/>
              <a:rect l="l" t="t" r="r" b="b"/>
              <a:pathLst>
                <a:path w="989965" h="943609">
                  <a:moveTo>
                    <a:pt x="989368" y="0"/>
                  </a:moveTo>
                  <a:lnTo>
                    <a:pt x="0" y="943400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53" name="object 38"/>
            <p:cNvSpPr/>
            <p:nvPr/>
          </p:nvSpPr>
          <p:spPr>
            <a:xfrm>
              <a:off x="6052418" y="9035156"/>
              <a:ext cx="807400" cy="769940"/>
            </a:xfrm>
            <a:custGeom>
              <a:avLst/>
              <a:gdLst/>
              <a:ahLst/>
              <a:cxnLst/>
              <a:rect l="l" t="t" r="r" b="b"/>
              <a:pathLst>
                <a:path w="889634" h="848359">
                  <a:moveTo>
                    <a:pt x="889071" y="0"/>
                  </a:moveTo>
                  <a:lnTo>
                    <a:pt x="0" y="847764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54" name="object 39"/>
            <p:cNvSpPr/>
            <p:nvPr/>
          </p:nvSpPr>
          <p:spPr>
            <a:xfrm>
              <a:off x="6143434" y="9121946"/>
              <a:ext cx="716344" cy="682918"/>
            </a:xfrm>
            <a:custGeom>
              <a:avLst/>
              <a:gdLst/>
              <a:ahLst/>
              <a:cxnLst/>
              <a:rect l="l" t="t" r="r" b="b"/>
              <a:pathLst>
                <a:path w="789304" h="752475">
                  <a:moveTo>
                    <a:pt x="788785" y="0"/>
                  </a:moveTo>
                  <a:lnTo>
                    <a:pt x="0" y="752135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55" name="object 40"/>
            <p:cNvSpPr/>
            <p:nvPr/>
          </p:nvSpPr>
          <p:spPr>
            <a:xfrm>
              <a:off x="6234460" y="9208742"/>
              <a:ext cx="625288" cy="595897"/>
            </a:xfrm>
            <a:custGeom>
              <a:avLst/>
              <a:gdLst/>
              <a:ahLst/>
              <a:cxnLst/>
              <a:rect l="l" t="t" r="r" b="b"/>
              <a:pathLst>
                <a:path w="688975" h="656590">
                  <a:moveTo>
                    <a:pt x="688488" y="0"/>
                  </a:moveTo>
                  <a:lnTo>
                    <a:pt x="0" y="656498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56" name="object 41"/>
            <p:cNvSpPr/>
            <p:nvPr/>
          </p:nvSpPr>
          <p:spPr>
            <a:xfrm>
              <a:off x="6325486" y="9295538"/>
              <a:ext cx="534232" cy="509451"/>
            </a:xfrm>
            <a:custGeom>
              <a:avLst/>
              <a:gdLst/>
              <a:ahLst/>
              <a:cxnLst/>
              <a:rect l="l" t="t" r="r" b="b"/>
              <a:pathLst>
                <a:path w="588645" h="561340">
                  <a:moveTo>
                    <a:pt x="588190" y="0"/>
                  </a:moveTo>
                  <a:lnTo>
                    <a:pt x="0" y="560862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57" name="object 42"/>
            <p:cNvSpPr/>
            <p:nvPr/>
          </p:nvSpPr>
          <p:spPr>
            <a:xfrm>
              <a:off x="6416501" y="9382328"/>
              <a:ext cx="443177" cy="422430"/>
            </a:xfrm>
            <a:custGeom>
              <a:avLst/>
              <a:gdLst/>
              <a:ahLst/>
              <a:cxnLst/>
              <a:rect l="l" t="t" r="r" b="b"/>
              <a:pathLst>
                <a:path w="488315" h="465454">
                  <a:moveTo>
                    <a:pt x="487904" y="0"/>
                  </a:moveTo>
                  <a:lnTo>
                    <a:pt x="0" y="465234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58" name="object 43"/>
            <p:cNvSpPr/>
            <p:nvPr/>
          </p:nvSpPr>
          <p:spPr>
            <a:xfrm>
              <a:off x="6507527" y="9469124"/>
              <a:ext cx="352121" cy="335984"/>
            </a:xfrm>
            <a:custGeom>
              <a:avLst/>
              <a:gdLst/>
              <a:ahLst/>
              <a:cxnLst/>
              <a:rect l="l" t="t" r="r" b="b"/>
              <a:pathLst>
                <a:path w="387984" h="370204">
                  <a:moveTo>
                    <a:pt x="387607" y="0"/>
                  </a:moveTo>
                  <a:lnTo>
                    <a:pt x="0" y="369597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59" name="object 44"/>
            <p:cNvSpPr/>
            <p:nvPr/>
          </p:nvSpPr>
          <p:spPr>
            <a:xfrm>
              <a:off x="6598555" y="9555919"/>
              <a:ext cx="261065" cy="248963"/>
            </a:xfrm>
            <a:custGeom>
              <a:avLst/>
              <a:gdLst/>
              <a:ahLst/>
              <a:cxnLst/>
              <a:rect l="l" t="t" r="r" b="b"/>
              <a:pathLst>
                <a:path w="287654" h="274320">
                  <a:moveTo>
                    <a:pt x="287309" y="0"/>
                  </a:moveTo>
                  <a:lnTo>
                    <a:pt x="0" y="273961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60" name="object 45"/>
            <p:cNvSpPr/>
            <p:nvPr/>
          </p:nvSpPr>
          <p:spPr>
            <a:xfrm>
              <a:off x="6689570" y="9642708"/>
              <a:ext cx="170009" cy="161941"/>
            </a:xfrm>
            <a:custGeom>
              <a:avLst/>
              <a:gdLst/>
              <a:ahLst/>
              <a:cxnLst/>
              <a:rect l="l" t="t" r="r" b="b"/>
              <a:pathLst>
                <a:path w="187325" h="178434">
                  <a:moveTo>
                    <a:pt x="187023" y="0"/>
                  </a:moveTo>
                  <a:lnTo>
                    <a:pt x="0" y="178333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61" name="object 46"/>
            <p:cNvSpPr/>
            <p:nvPr/>
          </p:nvSpPr>
          <p:spPr>
            <a:xfrm>
              <a:off x="6780596" y="9729504"/>
              <a:ext cx="78953" cy="75496"/>
            </a:xfrm>
            <a:custGeom>
              <a:avLst/>
              <a:gdLst/>
              <a:ahLst/>
              <a:cxnLst/>
              <a:rect l="l" t="t" r="r" b="b"/>
              <a:pathLst>
                <a:path w="86995" h="83184">
                  <a:moveTo>
                    <a:pt x="86726" y="0"/>
                  </a:moveTo>
                  <a:lnTo>
                    <a:pt x="0" y="82697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flipH="1">
            <a:off x="-11172" y="5620292"/>
            <a:ext cx="1695972" cy="1236864"/>
            <a:chOff x="2957652" y="6084174"/>
            <a:chExt cx="3902212" cy="3720934"/>
          </a:xfrm>
        </p:grpSpPr>
        <p:sp>
          <p:nvSpPr>
            <p:cNvPr id="63" name="object 4"/>
            <p:cNvSpPr/>
            <p:nvPr/>
          </p:nvSpPr>
          <p:spPr>
            <a:xfrm>
              <a:off x="2957652" y="6084174"/>
              <a:ext cx="3902144" cy="3720609"/>
            </a:xfrm>
            <a:custGeom>
              <a:avLst/>
              <a:gdLst/>
              <a:ahLst/>
              <a:cxnLst/>
              <a:rect l="l" t="t" r="r" b="b"/>
              <a:pathLst>
                <a:path w="4299584" h="4099559">
                  <a:moveTo>
                    <a:pt x="4299045" y="0"/>
                  </a:moveTo>
                  <a:lnTo>
                    <a:pt x="0" y="4099310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64" name="object 5"/>
            <p:cNvSpPr/>
            <p:nvPr/>
          </p:nvSpPr>
          <p:spPr>
            <a:xfrm>
              <a:off x="3048666" y="6170971"/>
              <a:ext cx="3811089" cy="3633587"/>
            </a:xfrm>
            <a:custGeom>
              <a:avLst/>
              <a:gdLst/>
              <a:ahLst/>
              <a:cxnLst/>
              <a:rect l="l" t="t" r="r" b="b"/>
              <a:pathLst>
                <a:path w="4199255" h="4003675">
                  <a:moveTo>
                    <a:pt x="4198760" y="0"/>
                  </a:moveTo>
                  <a:lnTo>
                    <a:pt x="0" y="4003674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65" name="object 6"/>
            <p:cNvSpPr/>
            <p:nvPr/>
          </p:nvSpPr>
          <p:spPr>
            <a:xfrm>
              <a:off x="3139693" y="6257769"/>
              <a:ext cx="3720033" cy="3547142"/>
            </a:xfrm>
            <a:custGeom>
              <a:avLst/>
              <a:gdLst/>
              <a:ahLst/>
              <a:cxnLst/>
              <a:rect l="l" t="t" r="r" b="b"/>
              <a:pathLst>
                <a:path w="4098925" h="3908425">
                  <a:moveTo>
                    <a:pt x="4098462" y="0"/>
                  </a:moveTo>
                  <a:lnTo>
                    <a:pt x="0" y="3908035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66" name="object 7"/>
            <p:cNvSpPr/>
            <p:nvPr/>
          </p:nvSpPr>
          <p:spPr>
            <a:xfrm>
              <a:off x="3230719" y="6344556"/>
              <a:ext cx="3628977" cy="3460120"/>
            </a:xfrm>
            <a:custGeom>
              <a:avLst/>
              <a:gdLst/>
              <a:ahLst/>
              <a:cxnLst/>
              <a:rect l="l" t="t" r="r" b="b"/>
              <a:pathLst>
                <a:path w="3998595" h="3812540">
                  <a:moveTo>
                    <a:pt x="3998164" y="0"/>
                  </a:moveTo>
                  <a:lnTo>
                    <a:pt x="0" y="3812409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67" name="object 8"/>
            <p:cNvSpPr/>
            <p:nvPr/>
          </p:nvSpPr>
          <p:spPr>
            <a:xfrm>
              <a:off x="3321734" y="6431352"/>
              <a:ext cx="3537921" cy="3373675"/>
            </a:xfrm>
            <a:custGeom>
              <a:avLst/>
              <a:gdLst/>
              <a:ahLst/>
              <a:cxnLst/>
              <a:rect l="l" t="t" r="r" b="b"/>
              <a:pathLst>
                <a:path w="3898265" h="3717290">
                  <a:moveTo>
                    <a:pt x="3897879" y="0"/>
                  </a:moveTo>
                  <a:lnTo>
                    <a:pt x="0" y="3716773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68" name="object 9"/>
            <p:cNvSpPr/>
            <p:nvPr/>
          </p:nvSpPr>
          <p:spPr>
            <a:xfrm>
              <a:off x="3412761" y="6518139"/>
              <a:ext cx="3446865" cy="3286652"/>
            </a:xfrm>
            <a:custGeom>
              <a:avLst/>
              <a:gdLst/>
              <a:ahLst/>
              <a:cxnLst/>
              <a:rect l="l" t="t" r="r" b="b"/>
              <a:pathLst>
                <a:path w="3797934" h="3621404">
                  <a:moveTo>
                    <a:pt x="3797581" y="0"/>
                  </a:moveTo>
                  <a:lnTo>
                    <a:pt x="0" y="3621145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69" name="object 10"/>
            <p:cNvSpPr/>
            <p:nvPr/>
          </p:nvSpPr>
          <p:spPr>
            <a:xfrm>
              <a:off x="3503786" y="6604936"/>
              <a:ext cx="3355809" cy="3199632"/>
            </a:xfrm>
            <a:custGeom>
              <a:avLst/>
              <a:gdLst/>
              <a:ahLst/>
              <a:cxnLst/>
              <a:rect l="l" t="t" r="r" b="b"/>
              <a:pathLst>
                <a:path w="3697604" h="3525520">
                  <a:moveTo>
                    <a:pt x="3697284" y="0"/>
                  </a:moveTo>
                  <a:lnTo>
                    <a:pt x="0" y="3525508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70" name="object 11"/>
            <p:cNvSpPr/>
            <p:nvPr/>
          </p:nvSpPr>
          <p:spPr>
            <a:xfrm>
              <a:off x="3594801" y="6691731"/>
              <a:ext cx="3264754" cy="3113186"/>
            </a:xfrm>
            <a:custGeom>
              <a:avLst/>
              <a:gdLst/>
              <a:ahLst/>
              <a:cxnLst/>
              <a:rect l="l" t="t" r="r" b="b"/>
              <a:pathLst>
                <a:path w="3597275" h="3430270">
                  <a:moveTo>
                    <a:pt x="3597000" y="0"/>
                  </a:moveTo>
                  <a:lnTo>
                    <a:pt x="0" y="3429873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71" name="object 12"/>
            <p:cNvSpPr/>
            <p:nvPr/>
          </p:nvSpPr>
          <p:spPr>
            <a:xfrm>
              <a:off x="3685829" y="6778521"/>
              <a:ext cx="3173698" cy="3026165"/>
            </a:xfrm>
            <a:custGeom>
              <a:avLst/>
              <a:gdLst/>
              <a:ahLst/>
              <a:cxnLst/>
              <a:rect l="l" t="t" r="r" b="b"/>
              <a:pathLst>
                <a:path w="3496945" h="3334384">
                  <a:moveTo>
                    <a:pt x="3496701" y="0"/>
                  </a:moveTo>
                  <a:lnTo>
                    <a:pt x="0" y="3334243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72" name="object 13"/>
            <p:cNvSpPr/>
            <p:nvPr/>
          </p:nvSpPr>
          <p:spPr>
            <a:xfrm>
              <a:off x="3776856" y="6865319"/>
              <a:ext cx="3082642" cy="2939719"/>
            </a:xfrm>
            <a:custGeom>
              <a:avLst/>
              <a:gdLst/>
              <a:ahLst/>
              <a:cxnLst/>
              <a:rect l="l" t="t" r="r" b="b"/>
              <a:pathLst>
                <a:path w="3396615" h="3239134">
                  <a:moveTo>
                    <a:pt x="3396402" y="0"/>
                  </a:moveTo>
                  <a:lnTo>
                    <a:pt x="0" y="3238605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73" name="object 14"/>
            <p:cNvSpPr/>
            <p:nvPr/>
          </p:nvSpPr>
          <p:spPr>
            <a:xfrm>
              <a:off x="3867871" y="6952113"/>
              <a:ext cx="2991586" cy="2852697"/>
            </a:xfrm>
            <a:custGeom>
              <a:avLst/>
              <a:gdLst/>
              <a:ahLst/>
              <a:cxnLst/>
              <a:rect l="l" t="t" r="r" b="b"/>
              <a:pathLst>
                <a:path w="3296284" h="3143250">
                  <a:moveTo>
                    <a:pt x="3296118" y="0"/>
                  </a:moveTo>
                  <a:lnTo>
                    <a:pt x="0" y="3142970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74" name="object 15"/>
            <p:cNvSpPr/>
            <p:nvPr/>
          </p:nvSpPr>
          <p:spPr>
            <a:xfrm>
              <a:off x="3958896" y="7038903"/>
              <a:ext cx="2900531" cy="2765676"/>
            </a:xfrm>
            <a:custGeom>
              <a:avLst/>
              <a:gdLst/>
              <a:ahLst/>
              <a:cxnLst/>
              <a:rect l="l" t="t" r="r" b="b"/>
              <a:pathLst>
                <a:path w="3195954" h="3047365">
                  <a:moveTo>
                    <a:pt x="3195820" y="0"/>
                  </a:moveTo>
                  <a:lnTo>
                    <a:pt x="0" y="3047341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75" name="object 16"/>
            <p:cNvSpPr/>
            <p:nvPr/>
          </p:nvSpPr>
          <p:spPr>
            <a:xfrm>
              <a:off x="4049913" y="7125698"/>
              <a:ext cx="2809475" cy="2679230"/>
            </a:xfrm>
            <a:custGeom>
              <a:avLst/>
              <a:gdLst/>
              <a:ahLst/>
              <a:cxnLst/>
              <a:rect l="l" t="t" r="r" b="b"/>
              <a:pathLst>
                <a:path w="3095625" h="2952115">
                  <a:moveTo>
                    <a:pt x="3095534" y="0"/>
                  </a:moveTo>
                  <a:lnTo>
                    <a:pt x="0" y="2951706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76" name="object 17"/>
            <p:cNvSpPr/>
            <p:nvPr/>
          </p:nvSpPr>
          <p:spPr>
            <a:xfrm>
              <a:off x="4140939" y="7212494"/>
              <a:ext cx="2718419" cy="2592209"/>
            </a:xfrm>
            <a:custGeom>
              <a:avLst/>
              <a:gdLst/>
              <a:ahLst/>
              <a:cxnLst/>
              <a:rect l="l" t="t" r="r" b="b"/>
              <a:pathLst>
                <a:path w="2995295" h="2856229">
                  <a:moveTo>
                    <a:pt x="2995237" y="0"/>
                  </a:moveTo>
                  <a:lnTo>
                    <a:pt x="0" y="2856069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77" name="object 18"/>
            <p:cNvSpPr/>
            <p:nvPr/>
          </p:nvSpPr>
          <p:spPr>
            <a:xfrm>
              <a:off x="4231965" y="7299284"/>
              <a:ext cx="2627363" cy="2505763"/>
            </a:xfrm>
            <a:custGeom>
              <a:avLst/>
              <a:gdLst/>
              <a:ahLst/>
              <a:cxnLst/>
              <a:rect l="l" t="t" r="r" b="b"/>
              <a:pathLst>
                <a:path w="2894965" h="2760979">
                  <a:moveTo>
                    <a:pt x="2894939" y="0"/>
                  </a:moveTo>
                  <a:lnTo>
                    <a:pt x="0" y="2760440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78" name="object 19"/>
            <p:cNvSpPr/>
            <p:nvPr/>
          </p:nvSpPr>
          <p:spPr>
            <a:xfrm>
              <a:off x="4322980" y="7386078"/>
              <a:ext cx="2536884" cy="2418742"/>
            </a:xfrm>
            <a:custGeom>
              <a:avLst/>
              <a:gdLst/>
              <a:ahLst/>
              <a:cxnLst/>
              <a:rect l="l" t="t" r="r" b="b"/>
              <a:pathLst>
                <a:path w="2795270" h="2665095">
                  <a:moveTo>
                    <a:pt x="2794653" y="0"/>
                  </a:moveTo>
                  <a:lnTo>
                    <a:pt x="0" y="2664805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79" name="object 20"/>
            <p:cNvSpPr/>
            <p:nvPr/>
          </p:nvSpPr>
          <p:spPr>
            <a:xfrm>
              <a:off x="4414008" y="7472875"/>
              <a:ext cx="2445828" cy="2331720"/>
            </a:xfrm>
            <a:custGeom>
              <a:avLst/>
              <a:gdLst/>
              <a:ahLst/>
              <a:cxnLst/>
              <a:rect l="l" t="t" r="r" b="b"/>
              <a:pathLst>
                <a:path w="2694940" h="2569209">
                  <a:moveTo>
                    <a:pt x="2694355" y="0"/>
                  </a:moveTo>
                  <a:lnTo>
                    <a:pt x="0" y="2569168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80" name="object 21"/>
            <p:cNvSpPr/>
            <p:nvPr/>
          </p:nvSpPr>
          <p:spPr>
            <a:xfrm>
              <a:off x="4505033" y="7559666"/>
              <a:ext cx="2354772" cy="2245275"/>
            </a:xfrm>
            <a:custGeom>
              <a:avLst/>
              <a:gdLst/>
              <a:ahLst/>
              <a:cxnLst/>
              <a:rect l="l" t="t" r="r" b="b"/>
              <a:pathLst>
                <a:path w="2594609" h="2473959">
                  <a:moveTo>
                    <a:pt x="2594058" y="0"/>
                  </a:moveTo>
                  <a:lnTo>
                    <a:pt x="0" y="2473538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81" name="object 22"/>
            <p:cNvSpPr/>
            <p:nvPr/>
          </p:nvSpPr>
          <p:spPr>
            <a:xfrm>
              <a:off x="4596049" y="7646458"/>
              <a:ext cx="2263716" cy="2158253"/>
            </a:xfrm>
            <a:custGeom>
              <a:avLst/>
              <a:gdLst/>
              <a:ahLst/>
              <a:cxnLst/>
              <a:rect l="l" t="t" r="r" b="b"/>
              <a:pathLst>
                <a:path w="2494279" h="2378075">
                  <a:moveTo>
                    <a:pt x="2493772" y="0"/>
                  </a:moveTo>
                  <a:lnTo>
                    <a:pt x="0" y="2377905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82" name="object 23"/>
            <p:cNvSpPr/>
            <p:nvPr/>
          </p:nvSpPr>
          <p:spPr>
            <a:xfrm>
              <a:off x="4687076" y="7733256"/>
              <a:ext cx="2172661" cy="2071808"/>
            </a:xfrm>
            <a:custGeom>
              <a:avLst/>
              <a:gdLst/>
              <a:ahLst/>
              <a:cxnLst/>
              <a:rect l="l" t="t" r="r" b="b"/>
              <a:pathLst>
                <a:path w="2393950" h="2282825">
                  <a:moveTo>
                    <a:pt x="2393474" y="0"/>
                  </a:moveTo>
                  <a:lnTo>
                    <a:pt x="0" y="2282267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83" name="object 24"/>
            <p:cNvSpPr/>
            <p:nvPr/>
          </p:nvSpPr>
          <p:spPr>
            <a:xfrm>
              <a:off x="4778102" y="7820046"/>
              <a:ext cx="2081605" cy="1984786"/>
            </a:xfrm>
            <a:custGeom>
              <a:avLst/>
              <a:gdLst/>
              <a:ahLst/>
              <a:cxnLst/>
              <a:rect l="l" t="t" r="r" b="b"/>
              <a:pathLst>
                <a:path w="2293620" h="2186940">
                  <a:moveTo>
                    <a:pt x="2293177" y="0"/>
                  </a:moveTo>
                  <a:lnTo>
                    <a:pt x="0" y="2186636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84" name="object 25"/>
            <p:cNvSpPr/>
            <p:nvPr/>
          </p:nvSpPr>
          <p:spPr>
            <a:xfrm>
              <a:off x="4869117" y="7906840"/>
              <a:ext cx="1990549" cy="1897764"/>
            </a:xfrm>
            <a:custGeom>
              <a:avLst/>
              <a:gdLst/>
              <a:ahLst/>
              <a:cxnLst/>
              <a:rect l="l" t="t" r="r" b="b"/>
              <a:pathLst>
                <a:path w="2193290" h="2091054">
                  <a:moveTo>
                    <a:pt x="2192892" y="0"/>
                  </a:moveTo>
                  <a:lnTo>
                    <a:pt x="0" y="2091004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85" name="object 26"/>
            <p:cNvSpPr/>
            <p:nvPr/>
          </p:nvSpPr>
          <p:spPr>
            <a:xfrm>
              <a:off x="4960144" y="7993637"/>
              <a:ext cx="1899493" cy="1811319"/>
            </a:xfrm>
            <a:custGeom>
              <a:avLst/>
              <a:gdLst/>
              <a:ahLst/>
              <a:cxnLst/>
              <a:rect l="l" t="t" r="r" b="b"/>
              <a:pathLst>
                <a:path w="2092959" h="1995804">
                  <a:moveTo>
                    <a:pt x="2092593" y="0"/>
                  </a:moveTo>
                  <a:lnTo>
                    <a:pt x="0" y="1995365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86" name="object 27"/>
            <p:cNvSpPr/>
            <p:nvPr/>
          </p:nvSpPr>
          <p:spPr>
            <a:xfrm>
              <a:off x="5051170" y="8080428"/>
              <a:ext cx="1808437" cy="1724297"/>
            </a:xfrm>
            <a:custGeom>
              <a:avLst/>
              <a:gdLst/>
              <a:ahLst/>
              <a:cxnLst/>
              <a:rect l="l" t="t" r="r" b="b"/>
              <a:pathLst>
                <a:path w="1992629" h="1899920">
                  <a:moveTo>
                    <a:pt x="1992296" y="0"/>
                  </a:moveTo>
                  <a:lnTo>
                    <a:pt x="0" y="1899734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87" name="object 28"/>
            <p:cNvSpPr/>
            <p:nvPr/>
          </p:nvSpPr>
          <p:spPr>
            <a:xfrm>
              <a:off x="5142186" y="8167220"/>
              <a:ext cx="1717382" cy="1637852"/>
            </a:xfrm>
            <a:custGeom>
              <a:avLst/>
              <a:gdLst/>
              <a:ahLst/>
              <a:cxnLst/>
              <a:rect l="l" t="t" r="r" b="b"/>
              <a:pathLst>
                <a:path w="1892300" h="1804670">
                  <a:moveTo>
                    <a:pt x="1892011" y="0"/>
                  </a:moveTo>
                  <a:lnTo>
                    <a:pt x="0" y="1804103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88" name="object 29"/>
            <p:cNvSpPr/>
            <p:nvPr/>
          </p:nvSpPr>
          <p:spPr>
            <a:xfrm>
              <a:off x="5233212" y="8254013"/>
              <a:ext cx="1626326" cy="1550830"/>
            </a:xfrm>
            <a:custGeom>
              <a:avLst/>
              <a:gdLst/>
              <a:ahLst/>
              <a:cxnLst/>
              <a:rect l="l" t="t" r="r" b="b"/>
              <a:pathLst>
                <a:path w="1791970" h="1708784">
                  <a:moveTo>
                    <a:pt x="1791713" y="0"/>
                  </a:moveTo>
                  <a:lnTo>
                    <a:pt x="0" y="1708470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89" name="object 30"/>
            <p:cNvSpPr/>
            <p:nvPr/>
          </p:nvSpPr>
          <p:spPr>
            <a:xfrm>
              <a:off x="5324240" y="8340811"/>
              <a:ext cx="1535269" cy="1463808"/>
            </a:xfrm>
            <a:custGeom>
              <a:avLst/>
              <a:gdLst/>
              <a:ahLst/>
              <a:cxnLst/>
              <a:rect l="l" t="t" r="r" b="b"/>
              <a:pathLst>
                <a:path w="1691640" h="1612900">
                  <a:moveTo>
                    <a:pt x="1691415" y="0"/>
                  </a:moveTo>
                  <a:lnTo>
                    <a:pt x="0" y="1612831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0" name="object 31"/>
            <p:cNvSpPr/>
            <p:nvPr/>
          </p:nvSpPr>
          <p:spPr>
            <a:xfrm>
              <a:off x="5415255" y="8427601"/>
              <a:ext cx="1444214" cy="1377363"/>
            </a:xfrm>
            <a:custGeom>
              <a:avLst/>
              <a:gdLst/>
              <a:ahLst/>
              <a:cxnLst/>
              <a:rect l="l" t="t" r="r" b="b"/>
              <a:pathLst>
                <a:path w="1591309" h="1517650">
                  <a:moveTo>
                    <a:pt x="1591130" y="0"/>
                  </a:moveTo>
                  <a:lnTo>
                    <a:pt x="0" y="1517202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1" name="object 32"/>
            <p:cNvSpPr/>
            <p:nvPr/>
          </p:nvSpPr>
          <p:spPr>
            <a:xfrm>
              <a:off x="5506280" y="8514395"/>
              <a:ext cx="1353158" cy="1290341"/>
            </a:xfrm>
            <a:custGeom>
              <a:avLst/>
              <a:gdLst/>
              <a:ahLst/>
              <a:cxnLst/>
              <a:rect l="l" t="t" r="r" b="b"/>
              <a:pathLst>
                <a:path w="1490979" h="1421765">
                  <a:moveTo>
                    <a:pt x="1490832" y="0"/>
                  </a:moveTo>
                  <a:lnTo>
                    <a:pt x="0" y="1421568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2" name="object 33"/>
            <p:cNvSpPr/>
            <p:nvPr/>
          </p:nvSpPr>
          <p:spPr>
            <a:xfrm>
              <a:off x="5597296" y="8601185"/>
              <a:ext cx="1262103" cy="1203896"/>
            </a:xfrm>
            <a:custGeom>
              <a:avLst/>
              <a:gdLst/>
              <a:ahLst/>
              <a:cxnLst/>
              <a:rect l="l" t="t" r="r" b="b"/>
              <a:pathLst>
                <a:path w="1390650" h="1326515">
                  <a:moveTo>
                    <a:pt x="1390546" y="0"/>
                  </a:moveTo>
                  <a:lnTo>
                    <a:pt x="0" y="1325937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3" name="object 34"/>
            <p:cNvSpPr/>
            <p:nvPr/>
          </p:nvSpPr>
          <p:spPr>
            <a:xfrm>
              <a:off x="5688322" y="8687982"/>
              <a:ext cx="1171047" cy="1116874"/>
            </a:xfrm>
            <a:custGeom>
              <a:avLst/>
              <a:gdLst/>
              <a:ahLst/>
              <a:cxnLst/>
              <a:rect l="l" t="t" r="r" b="b"/>
              <a:pathLst>
                <a:path w="1290320" h="1230629">
                  <a:moveTo>
                    <a:pt x="1290249" y="0"/>
                  </a:moveTo>
                  <a:lnTo>
                    <a:pt x="0" y="1230301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4" name="object 35"/>
            <p:cNvSpPr/>
            <p:nvPr/>
          </p:nvSpPr>
          <p:spPr>
            <a:xfrm>
              <a:off x="5779349" y="8774776"/>
              <a:ext cx="1079991" cy="1029853"/>
            </a:xfrm>
            <a:custGeom>
              <a:avLst/>
              <a:gdLst/>
              <a:ahLst/>
              <a:cxnLst/>
              <a:rect l="l" t="t" r="r" b="b"/>
              <a:pathLst>
                <a:path w="1189990" h="1134745">
                  <a:moveTo>
                    <a:pt x="1189951" y="0"/>
                  </a:moveTo>
                  <a:lnTo>
                    <a:pt x="0" y="1134666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5" name="object 36"/>
            <p:cNvSpPr/>
            <p:nvPr/>
          </p:nvSpPr>
          <p:spPr>
            <a:xfrm>
              <a:off x="5870365" y="8861565"/>
              <a:ext cx="988935" cy="943406"/>
            </a:xfrm>
            <a:custGeom>
              <a:avLst/>
              <a:gdLst/>
              <a:ahLst/>
              <a:cxnLst/>
              <a:rect l="l" t="t" r="r" b="b"/>
              <a:pathLst>
                <a:path w="1089659" h="1039495">
                  <a:moveTo>
                    <a:pt x="1089665" y="0"/>
                  </a:moveTo>
                  <a:lnTo>
                    <a:pt x="0" y="1039036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6" name="object 37"/>
            <p:cNvSpPr/>
            <p:nvPr/>
          </p:nvSpPr>
          <p:spPr>
            <a:xfrm>
              <a:off x="5961391" y="8948362"/>
              <a:ext cx="898456" cy="856386"/>
            </a:xfrm>
            <a:custGeom>
              <a:avLst/>
              <a:gdLst/>
              <a:ahLst/>
              <a:cxnLst/>
              <a:rect l="l" t="t" r="r" b="b"/>
              <a:pathLst>
                <a:path w="989965" h="943609">
                  <a:moveTo>
                    <a:pt x="989368" y="0"/>
                  </a:moveTo>
                  <a:lnTo>
                    <a:pt x="0" y="943400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7" name="object 38"/>
            <p:cNvSpPr/>
            <p:nvPr/>
          </p:nvSpPr>
          <p:spPr>
            <a:xfrm>
              <a:off x="6052418" y="9035156"/>
              <a:ext cx="807400" cy="769940"/>
            </a:xfrm>
            <a:custGeom>
              <a:avLst/>
              <a:gdLst/>
              <a:ahLst/>
              <a:cxnLst/>
              <a:rect l="l" t="t" r="r" b="b"/>
              <a:pathLst>
                <a:path w="889634" h="848359">
                  <a:moveTo>
                    <a:pt x="889071" y="0"/>
                  </a:moveTo>
                  <a:lnTo>
                    <a:pt x="0" y="847764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8" name="object 39"/>
            <p:cNvSpPr/>
            <p:nvPr/>
          </p:nvSpPr>
          <p:spPr>
            <a:xfrm>
              <a:off x="6143434" y="9121946"/>
              <a:ext cx="716344" cy="682918"/>
            </a:xfrm>
            <a:custGeom>
              <a:avLst/>
              <a:gdLst/>
              <a:ahLst/>
              <a:cxnLst/>
              <a:rect l="l" t="t" r="r" b="b"/>
              <a:pathLst>
                <a:path w="789304" h="752475">
                  <a:moveTo>
                    <a:pt x="788785" y="0"/>
                  </a:moveTo>
                  <a:lnTo>
                    <a:pt x="0" y="752135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9" name="object 40"/>
            <p:cNvSpPr/>
            <p:nvPr/>
          </p:nvSpPr>
          <p:spPr>
            <a:xfrm>
              <a:off x="6234460" y="9208742"/>
              <a:ext cx="625288" cy="595897"/>
            </a:xfrm>
            <a:custGeom>
              <a:avLst/>
              <a:gdLst/>
              <a:ahLst/>
              <a:cxnLst/>
              <a:rect l="l" t="t" r="r" b="b"/>
              <a:pathLst>
                <a:path w="688975" h="656590">
                  <a:moveTo>
                    <a:pt x="688488" y="0"/>
                  </a:moveTo>
                  <a:lnTo>
                    <a:pt x="0" y="656498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00" name="object 41"/>
            <p:cNvSpPr/>
            <p:nvPr/>
          </p:nvSpPr>
          <p:spPr>
            <a:xfrm>
              <a:off x="6325486" y="9295538"/>
              <a:ext cx="534232" cy="509451"/>
            </a:xfrm>
            <a:custGeom>
              <a:avLst/>
              <a:gdLst/>
              <a:ahLst/>
              <a:cxnLst/>
              <a:rect l="l" t="t" r="r" b="b"/>
              <a:pathLst>
                <a:path w="588645" h="561340">
                  <a:moveTo>
                    <a:pt x="588190" y="0"/>
                  </a:moveTo>
                  <a:lnTo>
                    <a:pt x="0" y="560862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01" name="object 42"/>
            <p:cNvSpPr/>
            <p:nvPr/>
          </p:nvSpPr>
          <p:spPr>
            <a:xfrm>
              <a:off x="6416501" y="9382328"/>
              <a:ext cx="443177" cy="422430"/>
            </a:xfrm>
            <a:custGeom>
              <a:avLst/>
              <a:gdLst/>
              <a:ahLst/>
              <a:cxnLst/>
              <a:rect l="l" t="t" r="r" b="b"/>
              <a:pathLst>
                <a:path w="488315" h="465454">
                  <a:moveTo>
                    <a:pt x="487904" y="0"/>
                  </a:moveTo>
                  <a:lnTo>
                    <a:pt x="0" y="465234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02" name="object 43"/>
            <p:cNvSpPr/>
            <p:nvPr/>
          </p:nvSpPr>
          <p:spPr>
            <a:xfrm>
              <a:off x="6507527" y="9469124"/>
              <a:ext cx="352121" cy="335984"/>
            </a:xfrm>
            <a:custGeom>
              <a:avLst/>
              <a:gdLst/>
              <a:ahLst/>
              <a:cxnLst/>
              <a:rect l="l" t="t" r="r" b="b"/>
              <a:pathLst>
                <a:path w="387984" h="370204">
                  <a:moveTo>
                    <a:pt x="387607" y="0"/>
                  </a:moveTo>
                  <a:lnTo>
                    <a:pt x="0" y="369597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03" name="object 44"/>
            <p:cNvSpPr/>
            <p:nvPr/>
          </p:nvSpPr>
          <p:spPr>
            <a:xfrm>
              <a:off x="6598555" y="9555919"/>
              <a:ext cx="261065" cy="248963"/>
            </a:xfrm>
            <a:custGeom>
              <a:avLst/>
              <a:gdLst/>
              <a:ahLst/>
              <a:cxnLst/>
              <a:rect l="l" t="t" r="r" b="b"/>
              <a:pathLst>
                <a:path w="287654" h="274320">
                  <a:moveTo>
                    <a:pt x="287309" y="0"/>
                  </a:moveTo>
                  <a:lnTo>
                    <a:pt x="0" y="273961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04" name="object 45"/>
            <p:cNvSpPr/>
            <p:nvPr/>
          </p:nvSpPr>
          <p:spPr>
            <a:xfrm>
              <a:off x="6689570" y="9642708"/>
              <a:ext cx="170009" cy="161941"/>
            </a:xfrm>
            <a:custGeom>
              <a:avLst/>
              <a:gdLst/>
              <a:ahLst/>
              <a:cxnLst/>
              <a:rect l="l" t="t" r="r" b="b"/>
              <a:pathLst>
                <a:path w="187325" h="178434">
                  <a:moveTo>
                    <a:pt x="187023" y="0"/>
                  </a:moveTo>
                  <a:lnTo>
                    <a:pt x="0" y="178333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05" name="object 46"/>
            <p:cNvSpPr/>
            <p:nvPr/>
          </p:nvSpPr>
          <p:spPr>
            <a:xfrm>
              <a:off x="6780596" y="9729504"/>
              <a:ext cx="78953" cy="75496"/>
            </a:xfrm>
            <a:custGeom>
              <a:avLst/>
              <a:gdLst/>
              <a:ahLst/>
              <a:cxnLst/>
              <a:rect l="l" t="t" r="r" b="b"/>
              <a:pathLst>
                <a:path w="86995" h="83184">
                  <a:moveTo>
                    <a:pt x="86726" y="0"/>
                  </a:moveTo>
                  <a:lnTo>
                    <a:pt x="0" y="82697"/>
                  </a:lnTo>
                </a:path>
              </a:pathLst>
            </a:custGeom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839876" rtl="0" eaLnBrk="1" latinLnBrk="1" hangingPunct="1"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0220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본문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90"/>
          <a:stretch/>
        </p:blipFill>
        <p:spPr bwMode="auto">
          <a:xfrm>
            <a:off x="-7816" y="-8632"/>
            <a:ext cx="12199817" cy="7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3" r="4598" b="25309"/>
          <a:stretch/>
        </p:blipFill>
        <p:spPr bwMode="auto">
          <a:xfrm>
            <a:off x="6771" y="16083"/>
            <a:ext cx="1966059" cy="754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슬라이드 번호 개체 틀 1">
            <a:extLst>
              <a:ext uri="{FF2B5EF4-FFF2-40B4-BE49-F238E27FC236}">
                <a16:creationId xmlns:a16="http://schemas.microsoft.com/office/drawing/2014/main" id="{443C3787-6C98-4932-8006-F6923F242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0511" y="6492876"/>
            <a:ext cx="630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975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DA5FCA-5263-40DD-AF3E-117148BCAF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778486" y="1073468"/>
            <a:ext cx="10723653" cy="339308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FontTx/>
              <a:buNone/>
              <a:defRPr sz="1600" b="1" spc="-20" baseline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marL="0" indent="0">
              <a:lnSpc>
                <a:spcPct val="113000"/>
              </a:lnSpc>
              <a:buFontTx/>
              <a:buNone/>
              <a:defRPr sz="1300" spc="-20" baseline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2pPr>
            <a:lvl3pPr marL="0" indent="0">
              <a:lnSpc>
                <a:spcPct val="113000"/>
              </a:lnSpc>
              <a:buFontTx/>
              <a:buNone/>
              <a:defRPr sz="1200" spc="-20" baseline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3pPr>
            <a:lvl4pPr marL="0" indent="0">
              <a:lnSpc>
                <a:spcPct val="113000"/>
              </a:lnSpc>
              <a:buFontTx/>
              <a:buNone/>
              <a:defRPr sz="1100" spc="-20" baseline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4pPr>
            <a:lvl5pPr marL="179388" indent="-179388">
              <a:lnSpc>
                <a:spcPct val="113000"/>
              </a:lnSpc>
              <a:buFont typeface="Arial" panose="020B0604020202020204" pitchFamily="34" charset="0"/>
              <a:buChar char="•"/>
              <a:defRPr sz="1300" spc="-2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778486" y="353864"/>
            <a:ext cx="8862523" cy="338832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275" y="294832"/>
            <a:ext cx="1240753" cy="32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115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간지,맺음말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40" y="0"/>
            <a:ext cx="4869719" cy="2395936"/>
          </a:xfrm>
          <a:prstGeom prst="rect">
            <a:avLst/>
          </a:prstGeom>
        </p:spPr>
      </p:pic>
      <p:sp>
        <p:nvSpPr>
          <p:cNvPr id="18" name="직각 삼각형 3"/>
          <p:cNvSpPr/>
          <p:nvPr/>
        </p:nvSpPr>
        <p:spPr>
          <a:xfrm flipV="1">
            <a:off x="1" y="-1"/>
            <a:ext cx="4953532" cy="2717800"/>
          </a:xfrm>
          <a:custGeom>
            <a:avLst/>
            <a:gdLst/>
            <a:ahLst/>
            <a:cxnLst/>
            <a:rect l="l" t="t" r="r" b="b"/>
            <a:pathLst>
              <a:path w="6578768" h="4391042">
                <a:moveTo>
                  <a:pt x="6578768" y="4391042"/>
                </a:moveTo>
                <a:lnTo>
                  <a:pt x="5570656" y="4391042"/>
                </a:lnTo>
                <a:lnTo>
                  <a:pt x="1267830" y="892878"/>
                </a:lnTo>
                <a:lnTo>
                  <a:pt x="0" y="2452340"/>
                </a:lnTo>
                <a:lnTo>
                  <a:pt x="0" y="1444227"/>
                </a:lnTo>
                <a:lnTo>
                  <a:pt x="1135376" y="47687"/>
                </a:lnTo>
                <a:lnTo>
                  <a:pt x="1137505" y="49418"/>
                </a:lnTo>
                <a:lnTo>
                  <a:pt x="117768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9"/>
          <p:cNvSpPr/>
          <p:nvPr/>
        </p:nvSpPr>
        <p:spPr>
          <a:xfrm rot="3060000" flipH="1">
            <a:off x="2889741" y="-1391318"/>
            <a:ext cx="172618" cy="5416698"/>
          </a:xfrm>
          <a:custGeom>
            <a:avLst/>
            <a:gdLst/>
            <a:ahLst/>
            <a:cxnLst/>
            <a:rect l="l" t="t" r="r" b="b"/>
            <a:pathLst>
              <a:path w="277430" h="7123151">
                <a:moveTo>
                  <a:pt x="0" y="0"/>
                </a:moveTo>
                <a:lnTo>
                  <a:pt x="277430" y="342597"/>
                </a:lnTo>
                <a:lnTo>
                  <a:pt x="277430" y="7123151"/>
                </a:lnTo>
                <a:lnTo>
                  <a:pt x="0" y="7123151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5">
                  <a:lumMod val="40000"/>
                  <a:lumOff val="6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3" r="4597" b="25310"/>
          <a:stretch>
            <a:fillRect/>
          </a:stretch>
        </p:blipFill>
        <p:spPr bwMode="auto">
          <a:xfrm flipH="1">
            <a:off x="582751" y="2159141"/>
            <a:ext cx="762434" cy="3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그룹 20"/>
          <p:cNvGrpSpPr/>
          <p:nvPr/>
        </p:nvGrpSpPr>
        <p:grpSpPr>
          <a:xfrm flipH="1">
            <a:off x="1030747" y="999131"/>
            <a:ext cx="699718" cy="537642"/>
            <a:chOff x="7185248" y="764704"/>
            <a:chExt cx="1442596" cy="1340857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7185248" y="764704"/>
              <a:ext cx="1205017" cy="1165819"/>
            </a:xfrm>
            <a:prstGeom prst="roundRect">
              <a:avLst>
                <a:gd name="adj" fmla="val 10634"/>
              </a:avLst>
            </a:prstGeom>
            <a:noFill/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422827" y="939742"/>
              <a:ext cx="1205017" cy="1165819"/>
            </a:xfrm>
            <a:prstGeom prst="roundRect">
              <a:avLst>
                <a:gd name="adj" fmla="val 10634"/>
              </a:avLst>
            </a:prstGeom>
            <a:solidFill>
              <a:schemeClr val="bg1">
                <a:alpha val="42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 flipH="1">
            <a:off x="1636690" y="477092"/>
            <a:ext cx="699718" cy="537642"/>
            <a:chOff x="7185248" y="764704"/>
            <a:chExt cx="1442596" cy="1340857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7185248" y="764704"/>
              <a:ext cx="1205017" cy="1165819"/>
            </a:xfrm>
            <a:prstGeom prst="roundRect">
              <a:avLst>
                <a:gd name="adj" fmla="val 10634"/>
              </a:avLst>
            </a:prstGeom>
            <a:noFill/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422827" y="939742"/>
              <a:ext cx="1205017" cy="1165819"/>
            </a:xfrm>
            <a:prstGeom prst="roundRect">
              <a:avLst>
                <a:gd name="adj" fmla="val 10634"/>
              </a:avLst>
            </a:prstGeom>
            <a:solidFill>
              <a:schemeClr val="bg1">
                <a:alpha val="42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94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8198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429D-403B-4772-80DE-5E649714B039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5FCA-5263-40DD-AF3E-117148BCA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6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548680"/>
            <a:ext cx="10515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429D-403B-4772-80DE-5E649714B039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/>
        </p:nvSpPr>
        <p:spPr>
          <a:xfrm>
            <a:off x="1" y="-206512"/>
            <a:ext cx="577851" cy="749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487" dirty="0">
                <a:solidFill>
                  <a:srgbClr val="E6E6E6"/>
                </a:solidFill>
                <a:latin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73964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0" indent="0" algn="l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3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914400" indent="-914400" algn="l" defTabSz="914400" rtl="0" eaLnBrk="1" latinLnBrk="1" hangingPunct="1">
        <a:lnSpc>
          <a:spcPct val="90000"/>
        </a:lnSpc>
        <a:spcBef>
          <a:spcPts val="500"/>
        </a:spcBef>
        <a:buFontTx/>
        <a:buNone/>
        <a:tabLst/>
        <a:defRPr sz="1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0" indent="0" algn="l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1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778486" y="719023"/>
            <a:ext cx="10723653" cy="339308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주소록 관리 프로그램 구현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개발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부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팀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신입 사원 과제 </a:t>
            </a:r>
            <a:r>
              <a:rPr lang="en-US" altLang="ko-KR" dirty="0" smtClean="0">
                <a:latin typeface="+mj-ea"/>
                <a:ea typeface="+mj-ea"/>
              </a:rPr>
              <a:t>(2</a:t>
            </a:r>
            <a:r>
              <a:rPr lang="ko-KR" altLang="en-US" dirty="0" smtClean="0">
                <a:latin typeface="+mj-ea"/>
                <a:ea typeface="+mj-ea"/>
              </a:rPr>
              <a:t>주차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6596" y="1618148"/>
            <a:ext cx="4347989" cy="2938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6596" y="1618147"/>
            <a:ext cx="4347989" cy="25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6596" y="161263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j-ea"/>
                <a:ea typeface="+mj-ea"/>
              </a:rPr>
              <a:t>주소록</a:t>
            </a:r>
            <a:endParaRPr lang="ko-KR" altLang="en-US" sz="1100" b="1" dirty="0">
              <a:latin typeface="+mj-ea"/>
              <a:ea typeface="+mj-ea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923431"/>
              </p:ext>
            </p:extLst>
          </p:nvPr>
        </p:nvGraphicFramePr>
        <p:xfrm>
          <a:off x="324790" y="2302606"/>
          <a:ext cx="4248150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410">
                  <a:extLst>
                    <a:ext uri="{9D8B030D-6E8A-4147-A177-3AD203B41FA5}">
                      <a16:colId xmlns:a16="http://schemas.microsoft.com/office/drawing/2014/main" val="309688455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30926699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65657891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95435417"/>
                    </a:ext>
                  </a:extLst>
                </a:gridCol>
                <a:gridCol w="1213790">
                  <a:extLst>
                    <a:ext uri="{9D8B030D-6E8A-4147-A177-3AD203B41FA5}">
                      <a16:colId xmlns:a16="http://schemas.microsoft.com/office/drawing/2014/main" val="1352751193"/>
                    </a:ext>
                  </a:extLst>
                </a:gridCol>
              </a:tblGrid>
              <a:tr h="204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이름</a:t>
                      </a:r>
                      <a:endParaRPr lang="ko-KR" altLang="en-US" sz="9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소속</a:t>
                      </a:r>
                      <a:endParaRPr lang="ko-KR" altLang="en-US" sz="9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직급</a:t>
                      </a:r>
                      <a:endParaRPr lang="ko-KR" altLang="en-US" sz="9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연락처</a:t>
                      </a:r>
                      <a:endParaRPr lang="ko-KR" altLang="en-US" sz="9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메일</a:t>
                      </a:r>
                      <a:endParaRPr lang="ko-KR" altLang="en-US" sz="9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777254"/>
                  </a:ext>
                </a:extLst>
              </a:tr>
              <a:tr h="177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홍길동</a:t>
                      </a:r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픽소니어</a:t>
                      </a:r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연구원</a:t>
                      </a:r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010-1234-5678</a:t>
                      </a:r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KoPub돋움체_Pro Medium" panose="00000600000000000000" pitchFamily="50" charset="-127"/>
                          <a:ea typeface="KoPub돋움체_Pro Medium" panose="00000600000000000000" pitchFamily="50" charset="-127"/>
                        </a:rPr>
                        <a:t>test@pixoneer.co.kr</a:t>
                      </a:r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010261"/>
                  </a:ext>
                </a:extLst>
              </a:tr>
              <a:tr h="17771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761648"/>
                  </a:ext>
                </a:extLst>
              </a:tr>
              <a:tr h="17771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3059"/>
                  </a:ext>
                </a:extLst>
              </a:tr>
              <a:tr h="17771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986634"/>
                  </a:ext>
                </a:extLst>
              </a:tr>
              <a:tr h="17771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19554"/>
                  </a:ext>
                </a:extLst>
              </a:tr>
              <a:tr h="17771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72443"/>
                  </a:ext>
                </a:extLst>
              </a:tr>
              <a:tr h="17771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517660"/>
                  </a:ext>
                </a:extLst>
              </a:tr>
              <a:tr h="17771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29259"/>
                  </a:ext>
                </a:extLst>
              </a:tr>
              <a:tr h="17771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578474"/>
                  </a:ext>
                </a:extLst>
              </a:tr>
              <a:tr h="17771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KoPub돋움체_Pro Medium" panose="00000600000000000000" pitchFamily="50" charset="-127"/>
                        <a:ea typeface="KoPub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894475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3991241" y="2007406"/>
            <a:ext cx="577850" cy="171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추가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366440" y="2004754"/>
            <a:ext cx="577850" cy="171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528239" y="2004754"/>
            <a:ext cx="786555" cy="171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889323" y="2004753"/>
            <a:ext cx="587270" cy="171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이름  ▼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15286" y="3513091"/>
            <a:ext cx="2165568" cy="2346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64336" y="3852291"/>
            <a:ext cx="466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j-ea"/>
                <a:ea typeface="+mj-ea"/>
              </a:rPr>
              <a:t>이름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15286" y="3513090"/>
            <a:ext cx="2165568" cy="25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62700" y="3533808"/>
            <a:ext cx="1181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j-ea"/>
                <a:ea typeface="+mj-ea"/>
              </a:rPr>
              <a:t>연락처 등록 </a:t>
            </a:r>
            <a:r>
              <a:rPr lang="en-US" altLang="ko-KR" sz="800" b="1" dirty="0" smtClean="0">
                <a:latin typeface="+mj-ea"/>
                <a:ea typeface="+mj-ea"/>
              </a:rPr>
              <a:t>/ </a:t>
            </a:r>
            <a:r>
              <a:rPr lang="ko-KR" altLang="en-US" sz="800" b="1" dirty="0" smtClean="0">
                <a:latin typeface="+mj-ea"/>
                <a:ea typeface="+mj-ea"/>
              </a:rPr>
              <a:t>수정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64336" y="4188748"/>
            <a:ext cx="466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j-ea"/>
                <a:ea typeface="+mj-ea"/>
              </a:rPr>
              <a:t>소속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64336" y="4538733"/>
            <a:ext cx="466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j-ea"/>
                <a:ea typeface="+mj-ea"/>
              </a:rPr>
              <a:t>직급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15652" y="3866763"/>
            <a:ext cx="1353818" cy="23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김수지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15652" y="4204496"/>
            <a:ext cx="1353818" cy="23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j-ea"/>
                <a:ea typeface="+mj-ea"/>
              </a:rPr>
              <a:t>픽소니어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15651" y="4556601"/>
            <a:ext cx="1353818" cy="23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선임연구원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73601" y="4889077"/>
            <a:ext cx="595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j-ea"/>
                <a:ea typeface="+mj-ea"/>
              </a:rPr>
              <a:t>연락처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15652" y="4907144"/>
            <a:ext cx="1353818" cy="23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010-9427-7234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64336" y="5225175"/>
            <a:ext cx="466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j-ea"/>
                <a:ea typeface="+mj-ea"/>
              </a:rPr>
              <a:t>메일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315652" y="5243242"/>
            <a:ext cx="1353818" cy="23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kimsuji@pixoneer.co.kr 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919685" y="5604680"/>
            <a:ext cx="505506" cy="171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취소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170948" y="5605337"/>
            <a:ext cx="505506" cy="171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확인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61949" y="1025884"/>
            <a:ext cx="6898158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[</a:t>
            </a:r>
            <a:r>
              <a:rPr lang="ko-KR" altLang="en-US" sz="1400" b="1" dirty="0" smtClean="0">
                <a:latin typeface="+mj-ea"/>
                <a:ea typeface="+mj-ea"/>
              </a:rPr>
              <a:t>과제 요구 내용</a:t>
            </a:r>
            <a:r>
              <a:rPr lang="en-US" altLang="ko-KR" sz="1400" b="1" dirty="0" smtClean="0">
                <a:latin typeface="+mj-ea"/>
                <a:ea typeface="+mj-ea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연락처 추가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삭제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검색이 가능한 주소록 프로그램 구현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개발 언어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도구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환경은 과제</a:t>
            </a:r>
            <a:r>
              <a:rPr lang="en-US" altLang="ko-KR" sz="1200" dirty="0" smtClean="0">
                <a:latin typeface="+mj-ea"/>
                <a:ea typeface="+mj-ea"/>
              </a:rPr>
              <a:t>#1</a:t>
            </a:r>
            <a:r>
              <a:rPr lang="ko-KR" altLang="en-US" sz="1200" dirty="0" smtClean="0">
                <a:latin typeface="+mj-ea"/>
                <a:ea typeface="+mj-ea"/>
              </a:rPr>
              <a:t>과 동일하게 사용</a:t>
            </a:r>
            <a:r>
              <a:rPr lang="ko-KR" altLang="en-US" sz="1200" dirty="0" smtClean="0">
                <a:latin typeface="+mj-ea"/>
                <a:ea typeface="+mj-ea"/>
              </a:rPr>
              <a:t>한다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UI </a:t>
            </a:r>
            <a:r>
              <a:rPr lang="ko-KR" altLang="en-US" sz="1200" dirty="0" smtClean="0">
                <a:latin typeface="+mj-ea"/>
                <a:ea typeface="+mj-ea"/>
              </a:rPr>
              <a:t>가이드라인에 따라 </a:t>
            </a:r>
            <a:r>
              <a:rPr lang="ko-KR" altLang="en-US" sz="1200" dirty="0" smtClean="0">
                <a:latin typeface="+mj-ea"/>
                <a:ea typeface="+mj-ea"/>
              </a:rPr>
              <a:t>개발한다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UI </a:t>
            </a:r>
            <a:r>
              <a:rPr lang="ko-KR" altLang="en-US" sz="1200" dirty="0" smtClean="0">
                <a:latin typeface="+mj-ea"/>
                <a:ea typeface="+mj-ea"/>
              </a:rPr>
              <a:t>창은 크기 조절이 가능하며 크기에 따라 포함된 속성들 모두 동일하게 크기가 조절되어야 한다</a:t>
            </a:r>
            <a:r>
              <a:rPr lang="en-US" altLang="ko-KR" sz="1200" dirty="0" smtClean="0">
                <a:latin typeface="+mj-ea"/>
                <a:ea typeface="+mj-ea"/>
              </a:rPr>
              <a:t>. (Minimum size</a:t>
            </a:r>
            <a:r>
              <a:rPr lang="ko-KR" altLang="en-US" sz="1200" dirty="0" smtClean="0">
                <a:latin typeface="+mj-ea"/>
                <a:ea typeface="+mj-ea"/>
              </a:rPr>
              <a:t>와 </a:t>
            </a:r>
            <a:r>
              <a:rPr lang="en-US" altLang="ko-KR" sz="1200" dirty="0" smtClean="0">
                <a:latin typeface="+mj-ea"/>
                <a:ea typeface="+mj-ea"/>
              </a:rPr>
              <a:t>Maximum size </a:t>
            </a:r>
            <a:r>
              <a:rPr lang="ko-KR" altLang="en-US" sz="1200" dirty="0" smtClean="0">
                <a:latin typeface="+mj-ea"/>
                <a:ea typeface="+mj-ea"/>
              </a:rPr>
              <a:t>를 정하여 개발하도록 한다</a:t>
            </a:r>
            <a:r>
              <a:rPr lang="en-US" altLang="ko-KR" sz="1200" dirty="0" smtClean="0">
                <a:latin typeface="+mj-ea"/>
                <a:ea typeface="+mj-ea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주소록 관리 프로그램은 다음과 같은 정보를 관리한다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이름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소속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직급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연락처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메일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연락처 등록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수정 시 </a:t>
            </a:r>
            <a:r>
              <a:rPr lang="en-US" altLang="ko-KR" sz="1200" dirty="0" err="1" smtClean="0">
                <a:latin typeface="+mj-ea"/>
                <a:ea typeface="+mj-ea"/>
              </a:rPr>
              <a:t>TextBox</a:t>
            </a:r>
            <a:r>
              <a:rPr lang="ko-KR" altLang="en-US" sz="1200" dirty="0" smtClean="0">
                <a:latin typeface="+mj-ea"/>
                <a:ea typeface="+mj-ea"/>
              </a:rPr>
              <a:t>를 이용하여 값을 입력 받는다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연락처 정보는 </a:t>
            </a:r>
            <a:r>
              <a:rPr lang="en-US" altLang="ko-KR" sz="1200" dirty="0" smtClean="0">
                <a:latin typeface="+mj-ea"/>
                <a:ea typeface="+mj-ea"/>
              </a:rPr>
              <a:t>D:\</a:t>
            </a:r>
            <a:r>
              <a:rPr lang="ko-KR" altLang="en-US" sz="1200" dirty="0" err="1" smtClean="0">
                <a:latin typeface="+mj-ea"/>
                <a:ea typeface="+mj-ea"/>
              </a:rPr>
              <a:t>사번</a:t>
            </a:r>
            <a:r>
              <a:rPr lang="en-US" altLang="ko-KR" sz="1200" dirty="0" smtClean="0">
                <a:latin typeface="+mj-ea"/>
                <a:ea typeface="+mj-ea"/>
              </a:rPr>
              <a:t>\Address.txt </a:t>
            </a:r>
            <a:r>
              <a:rPr lang="ko-KR" altLang="en-US" sz="1200" dirty="0" smtClean="0">
                <a:latin typeface="+mj-ea"/>
                <a:ea typeface="+mj-ea"/>
              </a:rPr>
              <a:t>파일로 관리한다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폴더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파일이 없을 경우 이를 확인하여 생성해야 한다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연락처 수정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삭제는 </a:t>
            </a:r>
            <a:r>
              <a:rPr lang="en-US" altLang="ko-KR" sz="1200" dirty="0" smtClean="0">
                <a:latin typeface="+mj-ea"/>
                <a:ea typeface="+mj-ea"/>
              </a:rPr>
              <a:t>UI</a:t>
            </a:r>
            <a:r>
              <a:rPr lang="ko-KR" altLang="en-US" sz="1200" dirty="0" smtClean="0">
                <a:latin typeface="+mj-ea"/>
                <a:ea typeface="+mj-ea"/>
              </a:rPr>
              <a:t>에 도시된 연락처를 </a:t>
            </a:r>
            <a:r>
              <a:rPr lang="ko-KR" altLang="en-US" sz="1200" dirty="0" err="1" smtClean="0">
                <a:latin typeface="+mj-ea"/>
                <a:ea typeface="+mj-ea"/>
              </a:rPr>
              <a:t>우클릭</a:t>
            </a:r>
            <a:r>
              <a:rPr lang="ko-KR" altLang="en-US" sz="1200" dirty="0" smtClean="0">
                <a:latin typeface="+mj-ea"/>
                <a:ea typeface="+mj-ea"/>
              </a:rPr>
              <a:t> 했을 때 </a:t>
            </a:r>
            <a:r>
              <a:rPr lang="en-US" altLang="ko-KR" sz="1200" dirty="0" smtClean="0">
                <a:latin typeface="+mj-ea"/>
                <a:ea typeface="+mj-ea"/>
              </a:rPr>
              <a:t>Context menu</a:t>
            </a:r>
            <a:r>
              <a:rPr lang="ko-KR" altLang="en-US" sz="1200" smtClean="0">
                <a:latin typeface="+mj-ea"/>
                <a:ea typeface="+mj-ea"/>
              </a:rPr>
              <a:t>로 도시해야 </a:t>
            </a:r>
            <a:r>
              <a:rPr lang="ko-KR" altLang="en-US" sz="1200" dirty="0" smtClean="0">
                <a:latin typeface="+mj-ea"/>
                <a:ea typeface="+mj-ea"/>
              </a:rPr>
              <a:t>한다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연락처 검색 시 </a:t>
            </a:r>
            <a:r>
              <a:rPr lang="en-US" altLang="ko-KR" sz="1200" dirty="0" err="1" smtClean="0">
                <a:latin typeface="+mj-ea"/>
                <a:ea typeface="+mj-ea"/>
              </a:rPr>
              <a:t>ComboBox</a:t>
            </a:r>
            <a:r>
              <a:rPr lang="ko-KR" altLang="en-US" sz="1200" dirty="0" smtClean="0">
                <a:latin typeface="+mj-ea"/>
                <a:ea typeface="+mj-ea"/>
              </a:rPr>
              <a:t>를 이용하여 검색 조건을 설정하고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</a:rPr>
              <a:t>검색어를</a:t>
            </a:r>
            <a:r>
              <a:rPr lang="ko-KR" altLang="en-US" sz="1200" dirty="0" smtClean="0">
                <a:latin typeface="+mj-ea"/>
                <a:ea typeface="+mj-ea"/>
              </a:rPr>
              <a:t> 입력하여 검색 후 화면에 검색결과가 나타나야 한다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검색 조건은 다음과 같다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전체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이름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소속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직급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전체 조건을 선택 시 검색 조건이 입력되지 않아야 하며 검색 시 </a:t>
            </a:r>
            <a:r>
              <a:rPr lang="en-US" altLang="ko-KR" sz="1200" dirty="0" smtClean="0">
                <a:latin typeface="+mj-ea"/>
                <a:ea typeface="+mj-ea"/>
              </a:rPr>
              <a:t>Address.txt</a:t>
            </a:r>
            <a:r>
              <a:rPr lang="ko-KR" altLang="en-US" sz="1200" dirty="0" smtClean="0">
                <a:latin typeface="+mj-ea"/>
                <a:ea typeface="+mj-ea"/>
              </a:rPr>
              <a:t>파일에 저장된 모든 연락처 정보가 나타나야 한다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805446" y="1119146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[UI </a:t>
            </a:r>
            <a:r>
              <a:rPr lang="ko-KR" altLang="en-US" sz="1400" b="1" dirty="0" smtClean="0">
                <a:latin typeface="+mj-ea"/>
                <a:ea typeface="+mj-ea"/>
              </a:rPr>
              <a:t>가이드라인</a:t>
            </a:r>
            <a:r>
              <a:rPr lang="en-US" altLang="ko-KR" sz="1400" b="1" dirty="0" smtClean="0">
                <a:latin typeface="+mj-ea"/>
                <a:ea typeface="+mj-ea"/>
              </a:rPr>
              <a:t>]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84" name="아래쪽 화살표 83"/>
          <p:cNvSpPr/>
          <p:nvPr/>
        </p:nvSpPr>
        <p:spPr>
          <a:xfrm rot="8011702">
            <a:off x="1566955" y="2666796"/>
            <a:ext cx="155242" cy="164171"/>
          </a:xfrm>
          <a:prstGeom prst="downArrow">
            <a:avLst>
              <a:gd name="adj1" fmla="val 50000"/>
              <a:gd name="adj2" fmla="val 757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79417"/>
              </p:ext>
            </p:extLst>
          </p:nvPr>
        </p:nvGraphicFramePr>
        <p:xfrm>
          <a:off x="1780516" y="2778309"/>
          <a:ext cx="40244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442">
                  <a:extLst>
                    <a:ext uri="{9D8B030D-6E8A-4147-A177-3AD203B41FA5}">
                      <a16:colId xmlns:a16="http://schemas.microsoft.com/office/drawing/2014/main" val="1990803652"/>
                    </a:ext>
                  </a:extLst>
                </a:gridCol>
              </a:tblGrid>
              <a:tr h="153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수정</a:t>
                      </a:r>
                      <a:endParaRPr lang="ko-KR" alt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596232"/>
                  </a:ext>
                </a:extLst>
              </a:tr>
              <a:tr h="153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삭제</a:t>
                      </a:r>
                      <a:endParaRPr lang="ko-KR" alt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538290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>
          <a:xfrm>
            <a:off x="226543" y="4120737"/>
            <a:ext cx="2165568" cy="827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j-ea"/>
              <a:ea typeface="+mj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88461" y="4436184"/>
            <a:ext cx="2040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j-ea"/>
                <a:ea typeface="+mj-ea"/>
              </a:rPr>
              <a:t>‘</a:t>
            </a:r>
            <a:r>
              <a:rPr lang="ko-KR" altLang="en-US" sz="800" b="1" dirty="0" smtClean="0">
                <a:latin typeface="+mj-ea"/>
                <a:ea typeface="+mj-ea"/>
              </a:rPr>
              <a:t>홍길동</a:t>
            </a:r>
            <a:r>
              <a:rPr lang="en-US" altLang="ko-KR" sz="800" b="1" dirty="0" smtClean="0">
                <a:latin typeface="+mj-ea"/>
                <a:ea typeface="+mj-ea"/>
              </a:rPr>
              <a:t>’ </a:t>
            </a:r>
            <a:r>
              <a:rPr lang="ko-KR" altLang="en-US" sz="800" b="1" dirty="0" smtClean="0">
                <a:latin typeface="+mj-ea"/>
                <a:ea typeface="+mj-ea"/>
              </a:rPr>
              <a:t>연락처를 삭제하시겠습니까</a:t>
            </a:r>
            <a:r>
              <a:rPr lang="en-US" altLang="ko-KR" sz="800" b="1" dirty="0" smtClean="0">
                <a:latin typeface="+mj-ea"/>
                <a:ea typeface="+mj-ea"/>
              </a:rPr>
              <a:t>?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26543" y="4120735"/>
            <a:ext cx="2165568" cy="25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+mj-ea"/>
              <a:ea typeface="+mj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73957" y="4141453"/>
            <a:ext cx="1181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j-ea"/>
                <a:ea typeface="+mj-ea"/>
              </a:rPr>
              <a:t>삭제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30942" y="4710558"/>
            <a:ext cx="505506" cy="171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취소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82205" y="4711215"/>
            <a:ext cx="505506" cy="171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확인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96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픽소니어 템플릿</Template>
  <TotalTime>136</TotalTime>
  <Words>237</Words>
  <Application>Microsoft Office PowerPoint</Application>
  <PresentationFormat>와이드스크린</PresentationFormat>
  <Paragraphs>51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KoPub돋움체_Pro Medium</vt:lpstr>
      <vt:lpstr>Arial</vt:lpstr>
      <vt:lpstr>Wingdings</vt:lpstr>
      <vt:lpstr>나눔고딕</vt:lpstr>
      <vt:lpstr>KoPub돋움체_Pro Bold</vt:lpstr>
      <vt:lpstr>KoPub돋움체 Bold</vt:lpstr>
      <vt:lpstr>KoPub돋움체 Medium</vt:lpstr>
      <vt:lpstr>Calibri</vt:lpstr>
      <vt:lpstr>맑은 고딕</vt:lpstr>
      <vt:lpstr>JAY DESIGN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2024-06-14T01:10:00Z</dcterms:created>
  <dcterms:modified xsi:type="dcterms:W3CDTF">2024-06-17T07:34:31Z</dcterms:modified>
</cp:coreProperties>
</file>