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/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본문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"/>
          <p:cNvSpPr/>
          <p:nvPr/>
        </p:nvSpPr>
        <p:spPr>
          <a:xfrm>
            <a:off x="1346200" y="2095500"/>
            <a:ext cx="1247428" cy="162991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" name="글 쓰기"/>
          <p:cNvSpPr/>
          <p:nvPr/>
        </p:nvSpPr>
        <p:spPr>
          <a:xfrm>
            <a:off x="1452757" y="2248187"/>
            <a:ext cx="513564" cy="270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u="sng"/>
            </a:lvl1pPr>
          </a:lstStyle>
          <a:p>
            <a:pPr/>
            <a:r>
              <a:t>글 쓰기</a:t>
            </a:r>
          </a:p>
        </p:txBody>
      </p:sp>
      <p:sp>
        <p:nvSpPr>
          <p:cNvPr id="124" name="index.html"/>
          <p:cNvSpPr/>
          <p:nvPr/>
        </p:nvSpPr>
        <p:spPr>
          <a:xfrm>
            <a:off x="1340096" y="1727199"/>
            <a:ext cx="66268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index.html</a:t>
            </a:r>
          </a:p>
        </p:txBody>
      </p:sp>
      <p:sp>
        <p:nvSpPr>
          <p:cNvPr id="125" name="직사각형"/>
          <p:cNvSpPr/>
          <p:nvPr/>
        </p:nvSpPr>
        <p:spPr>
          <a:xfrm>
            <a:off x="3035300" y="2095500"/>
            <a:ext cx="1247428" cy="162991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" name="직사각형"/>
          <p:cNvSpPr/>
          <p:nvPr/>
        </p:nvSpPr>
        <p:spPr>
          <a:xfrm>
            <a:off x="3162300" y="2222500"/>
            <a:ext cx="993428" cy="24130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직사각형"/>
          <p:cNvSpPr/>
          <p:nvPr/>
        </p:nvSpPr>
        <p:spPr>
          <a:xfrm>
            <a:off x="3162300" y="2540000"/>
            <a:ext cx="993428" cy="74091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제목"/>
          <p:cNvSpPr/>
          <p:nvPr/>
        </p:nvSpPr>
        <p:spPr>
          <a:xfrm>
            <a:off x="3233348" y="2209800"/>
            <a:ext cx="355982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제목</a:t>
            </a:r>
          </a:p>
        </p:txBody>
      </p:sp>
      <p:sp>
        <p:nvSpPr>
          <p:cNvPr id="129" name="본문"/>
          <p:cNvSpPr/>
          <p:nvPr/>
        </p:nvSpPr>
        <p:spPr>
          <a:xfrm>
            <a:off x="3233348" y="2628900"/>
            <a:ext cx="355982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본문</a:t>
            </a:r>
          </a:p>
        </p:txBody>
      </p:sp>
      <p:sp>
        <p:nvSpPr>
          <p:cNvPr id="130" name="write.html"/>
          <p:cNvSpPr/>
          <p:nvPr/>
        </p:nvSpPr>
        <p:spPr>
          <a:xfrm>
            <a:off x="3037197" y="1727199"/>
            <a:ext cx="64668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write.html</a:t>
            </a:r>
          </a:p>
        </p:txBody>
      </p:sp>
      <p:sp>
        <p:nvSpPr>
          <p:cNvPr id="131" name="직사각형"/>
          <p:cNvSpPr/>
          <p:nvPr/>
        </p:nvSpPr>
        <p:spPr>
          <a:xfrm>
            <a:off x="4686300" y="2095500"/>
            <a:ext cx="1247428" cy="162991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직사각형"/>
          <p:cNvSpPr/>
          <p:nvPr/>
        </p:nvSpPr>
        <p:spPr>
          <a:xfrm>
            <a:off x="4813300" y="2222500"/>
            <a:ext cx="993428" cy="24130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제목1"/>
          <p:cNvSpPr/>
          <p:nvPr/>
        </p:nvSpPr>
        <p:spPr>
          <a:xfrm>
            <a:off x="4884348" y="2220753"/>
            <a:ext cx="646685" cy="270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" u="sng"/>
            </a:lvl1pPr>
          </a:lstStyle>
          <a:p>
            <a:pPr/>
            <a:r>
              <a:t>제목1</a:t>
            </a:r>
          </a:p>
        </p:txBody>
      </p:sp>
      <p:sp>
        <p:nvSpPr>
          <p:cNvPr id="134" name="list.html"/>
          <p:cNvSpPr/>
          <p:nvPr/>
        </p:nvSpPr>
        <p:spPr>
          <a:xfrm>
            <a:off x="4747125" y="1727199"/>
            <a:ext cx="52882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list.html</a:t>
            </a:r>
          </a:p>
        </p:txBody>
      </p:sp>
      <p:sp>
        <p:nvSpPr>
          <p:cNvPr id="135" name="직사각형"/>
          <p:cNvSpPr/>
          <p:nvPr/>
        </p:nvSpPr>
        <p:spPr>
          <a:xfrm>
            <a:off x="4813300" y="2514600"/>
            <a:ext cx="993428" cy="24130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제목2"/>
          <p:cNvSpPr/>
          <p:nvPr/>
        </p:nvSpPr>
        <p:spPr>
          <a:xfrm>
            <a:off x="4884348" y="2512853"/>
            <a:ext cx="646685" cy="270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" u="sng"/>
            </a:lvl1pPr>
          </a:lstStyle>
          <a:p>
            <a:pPr/>
            <a:r>
              <a:t>제목2</a:t>
            </a:r>
          </a:p>
        </p:txBody>
      </p:sp>
      <p:sp>
        <p:nvSpPr>
          <p:cNvPr id="137" name="……"/>
          <p:cNvSpPr/>
          <p:nvPr/>
        </p:nvSpPr>
        <p:spPr>
          <a:xfrm>
            <a:off x="4820848" y="2749549"/>
            <a:ext cx="64668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100"/>
            </a:pPr>
            <a:r>
              <a:t>…</a:t>
            </a:r>
          </a:p>
          <a:p>
            <a:pPr algn="l">
              <a:defRPr sz="1100"/>
            </a:pPr>
            <a:r>
              <a:t>…</a:t>
            </a:r>
          </a:p>
        </p:txBody>
      </p:sp>
      <p:sp>
        <p:nvSpPr>
          <p:cNvPr id="138" name="직사각형"/>
          <p:cNvSpPr/>
          <p:nvPr/>
        </p:nvSpPr>
        <p:spPr>
          <a:xfrm>
            <a:off x="4813300" y="3111500"/>
            <a:ext cx="993428" cy="24130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제목n"/>
          <p:cNvSpPr/>
          <p:nvPr/>
        </p:nvSpPr>
        <p:spPr>
          <a:xfrm>
            <a:off x="4884348" y="3109753"/>
            <a:ext cx="646685" cy="270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" u="sng"/>
            </a:lvl1pPr>
          </a:lstStyle>
          <a:p>
            <a:pPr/>
            <a:r>
              <a:t>제목n</a:t>
            </a:r>
          </a:p>
        </p:txBody>
      </p:sp>
      <p:sp>
        <p:nvSpPr>
          <p:cNvPr id="140" name="선"/>
          <p:cNvSpPr/>
          <p:nvPr/>
        </p:nvSpPr>
        <p:spPr>
          <a:xfrm>
            <a:off x="4196238" y="3497522"/>
            <a:ext cx="4649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선"/>
          <p:cNvSpPr/>
          <p:nvPr/>
        </p:nvSpPr>
        <p:spPr>
          <a:xfrm>
            <a:off x="1983272" y="2387634"/>
            <a:ext cx="101035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" name="submit"/>
          <p:cNvSpPr/>
          <p:nvPr/>
        </p:nvSpPr>
        <p:spPr>
          <a:xfrm>
            <a:off x="3669889" y="3371562"/>
            <a:ext cx="50755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u="sng"/>
            </a:lvl1pPr>
          </a:lstStyle>
          <a:p>
            <a:pPr/>
            <a:r>
              <a:t>submit</a:t>
            </a:r>
          </a:p>
        </p:txBody>
      </p:sp>
      <p:sp>
        <p:nvSpPr>
          <p:cNvPr id="143" name="cancel"/>
          <p:cNvSpPr/>
          <p:nvPr/>
        </p:nvSpPr>
        <p:spPr>
          <a:xfrm>
            <a:off x="3177815" y="3371562"/>
            <a:ext cx="475705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u="sng"/>
            </a:lvl1pPr>
          </a:lstStyle>
          <a:p>
            <a:pPr/>
            <a:r>
              <a:t>cancel</a:t>
            </a:r>
          </a:p>
        </p:txBody>
      </p:sp>
      <p:sp>
        <p:nvSpPr>
          <p:cNvPr id="144" name="선"/>
          <p:cNvSpPr/>
          <p:nvPr/>
        </p:nvSpPr>
        <p:spPr>
          <a:xfrm flipH="1">
            <a:off x="2526460" y="3495503"/>
            <a:ext cx="6466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글 목록"/>
          <p:cNvSpPr/>
          <p:nvPr/>
        </p:nvSpPr>
        <p:spPr>
          <a:xfrm>
            <a:off x="1452757" y="2514887"/>
            <a:ext cx="513564" cy="270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u="sng"/>
            </a:lvl1pPr>
          </a:lstStyle>
          <a:p>
            <a:pPr/>
            <a:r>
              <a:t>글 목록</a:t>
            </a:r>
          </a:p>
        </p:txBody>
      </p:sp>
      <p:sp>
        <p:nvSpPr>
          <p:cNvPr id="146" name="선"/>
          <p:cNvSpPr/>
          <p:nvPr/>
        </p:nvSpPr>
        <p:spPr>
          <a:xfrm>
            <a:off x="1983272" y="2654334"/>
            <a:ext cx="26797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menu"/>
          <p:cNvSpPr/>
          <p:nvPr/>
        </p:nvSpPr>
        <p:spPr>
          <a:xfrm>
            <a:off x="5392307" y="3371562"/>
            <a:ext cx="440920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u="sng"/>
            </a:lvl1pPr>
          </a:lstStyle>
          <a:p>
            <a:pPr/>
            <a:r>
              <a:t>menu</a:t>
            </a:r>
          </a:p>
        </p:txBody>
      </p:sp>
      <p:sp>
        <p:nvSpPr>
          <p:cNvPr id="167" name="연결선"/>
          <p:cNvSpPr/>
          <p:nvPr/>
        </p:nvSpPr>
        <p:spPr>
          <a:xfrm>
            <a:off x="1914458" y="3638262"/>
            <a:ext cx="3493578" cy="554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86" fill="norm" stroke="1" extrusionOk="0">
                <a:moveTo>
                  <a:pt x="21600" y="0"/>
                </a:moveTo>
                <a:cubicBezTo>
                  <a:pt x="14701" y="20135"/>
                  <a:pt x="7501" y="21600"/>
                  <a:pt x="0" y="43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9" name="직사각형"/>
          <p:cNvSpPr/>
          <p:nvPr/>
        </p:nvSpPr>
        <p:spPr>
          <a:xfrm>
            <a:off x="6286500" y="2095500"/>
            <a:ext cx="1247428" cy="162991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직사각형"/>
          <p:cNvSpPr/>
          <p:nvPr/>
        </p:nvSpPr>
        <p:spPr>
          <a:xfrm>
            <a:off x="6398132" y="2236216"/>
            <a:ext cx="993429" cy="241301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직사각형"/>
          <p:cNvSpPr/>
          <p:nvPr/>
        </p:nvSpPr>
        <p:spPr>
          <a:xfrm>
            <a:off x="6398132" y="2553716"/>
            <a:ext cx="993429" cy="74091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제목"/>
          <p:cNvSpPr/>
          <p:nvPr/>
        </p:nvSpPr>
        <p:spPr>
          <a:xfrm>
            <a:off x="6469181" y="2223516"/>
            <a:ext cx="355982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제목</a:t>
            </a:r>
          </a:p>
        </p:txBody>
      </p:sp>
      <p:sp>
        <p:nvSpPr>
          <p:cNvPr id="153" name="본문"/>
          <p:cNvSpPr/>
          <p:nvPr/>
        </p:nvSpPr>
        <p:spPr>
          <a:xfrm>
            <a:off x="6469181" y="2628900"/>
            <a:ext cx="355982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본문</a:t>
            </a:r>
          </a:p>
        </p:txBody>
      </p:sp>
      <p:sp>
        <p:nvSpPr>
          <p:cNvPr id="154" name="list"/>
          <p:cNvSpPr/>
          <p:nvPr/>
        </p:nvSpPr>
        <p:spPr>
          <a:xfrm>
            <a:off x="7081212" y="3358133"/>
            <a:ext cx="278588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u="sng"/>
            </a:lvl1pPr>
          </a:lstStyle>
          <a:p>
            <a:pPr/>
            <a:r>
              <a:t>list</a:t>
            </a:r>
          </a:p>
        </p:txBody>
      </p:sp>
      <p:sp>
        <p:nvSpPr>
          <p:cNvPr id="155" name="edit"/>
          <p:cNvSpPr/>
          <p:nvPr/>
        </p:nvSpPr>
        <p:spPr>
          <a:xfrm>
            <a:off x="6379822" y="3358133"/>
            <a:ext cx="33516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u="sng"/>
            </a:lvl1pPr>
          </a:lstStyle>
          <a:p>
            <a:pPr/>
            <a:r>
              <a:t>edit</a:t>
            </a:r>
          </a:p>
        </p:txBody>
      </p:sp>
      <p:sp>
        <p:nvSpPr>
          <p:cNvPr id="156" name="menu"/>
          <p:cNvSpPr/>
          <p:nvPr/>
        </p:nvSpPr>
        <p:spPr>
          <a:xfrm>
            <a:off x="6675007" y="3358862"/>
            <a:ext cx="440920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u="sng"/>
            </a:lvl1pPr>
          </a:lstStyle>
          <a:p>
            <a:pPr/>
            <a:r>
              <a:t>menu</a:t>
            </a:r>
          </a:p>
        </p:txBody>
      </p:sp>
      <p:sp>
        <p:nvSpPr>
          <p:cNvPr id="157" name="view.html"/>
          <p:cNvSpPr/>
          <p:nvPr/>
        </p:nvSpPr>
        <p:spPr>
          <a:xfrm>
            <a:off x="6336276" y="1727199"/>
            <a:ext cx="62179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view.html</a:t>
            </a:r>
          </a:p>
        </p:txBody>
      </p:sp>
      <p:sp>
        <p:nvSpPr>
          <p:cNvPr id="158" name="직사각형"/>
          <p:cNvSpPr/>
          <p:nvPr/>
        </p:nvSpPr>
        <p:spPr>
          <a:xfrm>
            <a:off x="7899400" y="2102867"/>
            <a:ext cx="1247428" cy="162991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9" name="직사각형"/>
          <p:cNvSpPr/>
          <p:nvPr/>
        </p:nvSpPr>
        <p:spPr>
          <a:xfrm>
            <a:off x="8011033" y="2243584"/>
            <a:ext cx="993428" cy="241301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" name="직사각형"/>
          <p:cNvSpPr/>
          <p:nvPr/>
        </p:nvSpPr>
        <p:spPr>
          <a:xfrm>
            <a:off x="8011033" y="2561084"/>
            <a:ext cx="993428" cy="74091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제목"/>
          <p:cNvSpPr/>
          <p:nvPr/>
        </p:nvSpPr>
        <p:spPr>
          <a:xfrm>
            <a:off x="8082081" y="2230884"/>
            <a:ext cx="355982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제목</a:t>
            </a:r>
          </a:p>
        </p:txBody>
      </p:sp>
      <p:sp>
        <p:nvSpPr>
          <p:cNvPr id="162" name="본문"/>
          <p:cNvSpPr/>
          <p:nvPr/>
        </p:nvSpPr>
        <p:spPr>
          <a:xfrm>
            <a:off x="8082081" y="2636267"/>
            <a:ext cx="355982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본문</a:t>
            </a:r>
          </a:p>
        </p:txBody>
      </p:sp>
      <p:sp>
        <p:nvSpPr>
          <p:cNvPr id="163" name="list"/>
          <p:cNvSpPr/>
          <p:nvPr/>
        </p:nvSpPr>
        <p:spPr>
          <a:xfrm>
            <a:off x="8694112" y="3365500"/>
            <a:ext cx="278588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u="sng"/>
            </a:lvl1pPr>
          </a:lstStyle>
          <a:p>
            <a:pPr/>
            <a:r>
              <a:t>list</a:t>
            </a:r>
          </a:p>
        </p:txBody>
      </p:sp>
      <p:sp>
        <p:nvSpPr>
          <p:cNvPr id="164" name="edit"/>
          <p:cNvSpPr/>
          <p:nvPr/>
        </p:nvSpPr>
        <p:spPr>
          <a:xfrm>
            <a:off x="7992722" y="3365500"/>
            <a:ext cx="33516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u="sng"/>
            </a:lvl1pPr>
          </a:lstStyle>
          <a:p>
            <a:pPr/>
            <a:r>
              <a:t>edit</a:t>
            </a:r>
          </a:p>
        </p:txBody>
      </p:sp>
      <p:sp>
        <p:nvSpPr>
          <p:cNvPr id="165" name="menu"/>
          <p:cNvSpPr/>
          <p:nvPr/>
        </p:nvSpPr>
        <p:spPr>
          <a:xfrm>
            <a:off x="8287908" y="3366229"/>
            <a:ext cx="44091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u="sng"/>
            </a:lvl1pPr>
          </a:lstStyle>
          <a:p>
            <a:pPr/>
            <a:r>
              <a:t>menu</a:t>
            </a:r>
          </a:p>
        </p:txBody>
      </p:sp>
      <p:sp>
        <p:nvSpPr>
          <p:cNvPr id="166" name="edit.html"/>
          <p:cNvSpPr/>
          <p:nvPr/>
        </p:nvSpPr>
        <p:spPr>
          <a:xfrm>
            <a:off x="7969940" y="1734567"/>
            <a:ext cx="58026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edit.html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