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94" autoAdjust="0"/>
    <p:restoredTop sz="94660"/>
  </p:normalViewPr>
  <p:slideViewPr>
    <p:cSldViewPr snapToGrid="0">
      <p:cViewPr>
        <p:scale>
          <a:sx n="150" d="100"/>
          <a:sy n="150" d="100"/>
        </p:scale>
        <p:origin x="108" y="-3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2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20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23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8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5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23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78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34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0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5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2C136-387D-4492-B120-D970BF122F36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A1376-C3C9-4F8F-A999-7DBBC6D99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2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23 algorithms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6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err="1" smtClean="0"/>
              <a:t>EuDist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err="1" smtClean="0"/>
              <a:t>PCor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Angle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ppiEuDist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dirty="0" smtClean="0"/>
              <a:t>Zero(M)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RowAverage</a:t>
            </a:r>
            <a:r>
              <a:rPr lang="en-US" altLang="zh-TW" dirty="0" smtClean="0"/>
              <a:t>(M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KNN(</a:t>
            </a:r>
            <a:r>
              <a:rPr lang="en-US" altLang="zh-TW" dirty="0" err="1" smtClean="0"/>
              <a:t>M,k,sim</a:t>
            </a:r>
            <a:r>
              <a:rPr lang="en-US" altLang="zh-TW" dirty="0" smtClean="0"/>
              <a:t>)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S</a:t>
            </a:r>
            <a:r>
              <a:rPr lang="en-US" altLang="zh-TW" dirty="0" smtClean="0"/>
              <a:t>KNN(</a:t>
            </a:r>
            <a:r>
              <a:rPr lang="en-US" altLang="zh-TW" dirty="0" err="1" smtClean="0"/>
              <a:t>M,k,sim</a:t>
            </a:r>
            <a:r>
              <a:rPr lang="en-US" altLang="zh-TW" dirty="0" smtClean="0"/>
              <a:t>)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/>
              <a:t>KNN(</a:t>
            </a:r>
            <a:r>
              <a:rPr lang="en-US" altLang="zh-TW" dirty="0" err="1" smtClean="0"/>
              <a:t>M,k,sim,iter</a:t>
            </a:r>
            <a:r>
              <a:rPr lang="en-US" altLang="zh-TW" dirty="0" smtClean="0"/>
              <a:t>)  </a:t>
            </a:r>
            <a:r>
              <a:rPr lang="zh-TW" altLang="en-US" dirty="0" smtClean="0">
                <a:solidFill>
                  <a:srgbClr val="FF0000"/>
                </a:solidFill>
              </a:rPr>
              <a:t>最初先填列平均再用</a:t>
            </a:r>
            <a:r>
              <a:rPr lang="en-US" altLang="zh-TW" dirty="0" smtClean="0">
                <a:solidFill>
                  <a:srgbClr val="FF0000"/>
                </a:solidFill>
              </a:rPr>
              <a:t>KNN</a:t>
            </a:r>
            <a:r>
              <a:rPr lang="zh-TW" altLang="en-US" dirty="0" smtClean="0">
                <a:solidFill>
                  <a:srgbClr val="FF0000"/>
                </a:solidFill>
              </a:rPr>
              <a:t>一直重</a:t>
            </a:r>
            <a:r>
              <a:rPr lang="zh-TW" altLang="en-US" dirty="0" smtClean="0">
                <a:solidFill>
                  <a:srgbClr val="FF0000"/>
                </a:solidFill>
              </a:rPr>
              <a:t>估</a:t>
            </a:r>
            <a:endParaRPr lang="en-US" altLang="zh-TW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IS</a:t>
            </a:r>
            <a:r>
              <a:rPr lang="en-US" altLang="zh-TW" dirty="0" smtClean="0"/>
              <a:t>KNN(</a:t>
            </a:r>
            <a:r>
              <a:rPr lang="en-US" altLang="zh-TW" dirty="0" err="1" smtClean="0"/>
              <a:t>M,k,sim,iter</a:t>
            </a:r>
            <a:r>
              <a:rPr lang="en-US" altLang="zh-TW" dirty="0" smtClean="0"/>
              <a:t>)</a:t>
            </a:r>
            <a:r>
              <a:rPr lang="zh-TW" altLang="en-US" dirty="0">
                <a:solidFill>
                  <a:srgbClr val="FF0000"/>
                </a:solidFill>
              </a:rPr>
              <a:t>最初先</a:t>
            </a:r>
            <a:r>
              <a:rPr lang="zh-TW" altLang="en-US" dirty="0" smtClean="0">
                <a:solidFill>
                  <a:srgbClr val="FF0000"/>
                </a:solidFill>
              </a:rPr>
              <a:t>跑</a:t>
            </a:r>
            <a:r>
              <a:rPr lang="en-US" altLang="zh-TW" dirty="0" smtClean="0">
                <a:solidFill>
                  <a:srgbClr val="FF0000"/>
                </a:solidFill>
              </a:rPr>
              <a:t>SKNN</a:t>
            </a:r>
            <a:r>
              <a:rPr lang="zh-TW" altLang="en-US" dirty="0" smtClean="0">
                <a:solidFill>
                  <a:srgbClr val="FF0000"/>
                </a:solidFill>
              </a:rPr>
              <a:t>再用</a:t>
            </a:r>
            <a:r>
              <a:rPr lang="en-US" altLang="zh-TW" dirty="0" smtClean="0">
                <a:solidFill>
                  <a:srgbClr val="FF0000"/>
                </a:solidFill>
              </a:rPr>
              <a:t>KNN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LS(</a:t>
            </a:r>
            <a:r>
              <a:rPr lang="en-US" altLang="zh-TW" dirty="0" err="1" smtClean="0"/>
              <a:t>M,k,sim</a:t>
            </a:r>
            <a:r>
              <a:rPr lang="en-US" altLang="zh-TW" dirty="0" smtClean="0"/>
              <a:t>)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LLS(</a:t>
            </a:r>
            <a:r>
              <a:rPr lang="en-US" altLang="zh-TW" dirty="0" err="1" smtClean="0"/>
              <a:t>M,k,sim</a:t>
            </a:r>
            <a:r>
              <a:rPr lang="en-US" altLang="zh-TW" dirty="0" smtClean="0"/>
              <a:t>)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S</a:t>
            </a:r>
            <a:r>
              <a:rPr lang="en-US" altLang="zh-TW" dirty="0" smtClean="0"/>
              <a:t>LLS(</a:t>
            </a:r>
            <a:r>
              <a:rPr lang="en-US" altLang="zh-TW" dirty="0" err="1" smtClean="0"/>
              <a:t>M,k,sim</a:t>
            </a:r>
            <a:r>
              <a:rPr lang="en-US" altLang="zh-TW" dirty="0" smtClean="0"/>
              <a:t>)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/>
              <a:t>LLS(</a:t>
            </a:r>
            <a:r>
              <a:rPr lang="en-US" altLang="zh-TW" dirty="0" err="1" smtClean="0"/>
              <a:t>M,k,sim,iter</a:t>
            </a:r>
            <a:r>
              <a:rPr lang="en-US" altLang="zh-TW" dirty="0" smtClean="0"/>
              <a:t>) </a:t>
            </a:r>
            <a:r>
              <a:rPr lang="zh-TW" altLang="en-US" dirty="0" smtClean="0">
                <a:solidFill>
                  <a:srgbClr val="FF0000"/>
                </a:solidFill>
              </a:rPr>
              <a:t>最初先填列平均再用</a:t>
            </a:r>
            <a:r>
              <a:rPr lang="en-US" altLang="zh-TW" dirty="0" smtClean="0">
                <a:solidFill>
                  <a:srgbClr val="FF0000"/>
                </a:solidFill>
              </a:rPr>
              <a:t>LLS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W</a:t>
            </a:r>
            <a:r>
              <a:rPr lang="en-US" altLang="zh-TW" dirty="0" smtClean="0"/>
              <a:t>LLS(</a:t>
            </a:r>
            <a:r>
              <a:rPr lang="en-US" altLang="zh-TW" dirty="0" err="1" smtClean="0"/>
              <a:t>M,k,sim,order</a:t>
            </a:r>
            <a:r>
              <a:rPr lang="en-US" altLang="zh-TW" dirty="0" smtClean="0"/>
              <a:t>)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LLS</a:t>
            </a:r>
            <a:r>
              <a:rPr lang="zh-TW" altLang="en-US" dirty="0" smtClean="0">
                <a:solidFill>
                  <a:srgbClr val="FF0000"/>
                </a:solidFill>
              </a:rPr>
              <a:t>演算法裡面使用</a:t>
            </a:r>
            <a:r>
              <a:rPr lang="en-US" altLang="zh-TW" dirty="0" smtClean="0">
                <a:solidFill>
                  <a:srgbClr val="FF0000"/>
                </a:solidFill>
              </a:rPr>
              <a:t>weighted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least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square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shr</a:t>
            </a:r>
            <a:r>
              <a:rPr lang="en-US" altLang="zh-TW" dirty="0" err="1" smtClean="0"/>
              <a:t>LLS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M,k,sim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LLS</a:t>
            </a:r>
            <a:r>
              <a:rPr lang="zh-TW" altLang="en-US" dirty="0" smtClean="0">
                <a:solidFill>
                  <a:srgbClr val="FF0000"/>
                </a:solidFill>
              </a:rPr>
              <a:t>加入</a:t>
            </a:r>
            <a:r>
              <a:rPr lang="en-US" altLang="zh-TW" dirty="0" err="1" smtClean="0">
                <a:solidFill>
                  <a:srgbClr val="FF0000"/>
                </a:solidFill>
              </a:rPr>
              <a:t>shr</a:t>
            </a:r>
            <a:r>
              <a:rPr lang="zh-TW" altLang="en-US" dirty="0" smtClean="0">
                <a:solidFill>
                  <a:srgbClr val="FF0000"/>
                </a:solidFill>
              </a:rPr>
              <a:t>的修正項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IS</a:t>
            </a:r>
            <a:r>
              <a:rPr lang="en-US" altLang="zh-TW" dirty="0" smtClean="0"/>
              <a:t>LLS(</a:t>
            </a:r>
            <a:r>
              <a:rPr lang="en-US" altLang="zh-TW" dirty="0" err="1" smtClean="0"/>
              <a:t>M,k,sim,iter</a:t>
            </a:r>
            <a:r>
              <a:rPr lang="en-US" altLang="zh-TW" dirty="0" smtClean="0"/>
              <a:t>)</a:t>
            </a:r>
            <a:r>
              <a:rPr lang="zh-TW" altLang="en-US" dirty="0">
                <a:solidFill>
                  <a:srgbClr val="FF0000"/>
                </a:solidFill>
              </a:rPr>
              <a:t>最初</a:t>
            </a:r>
            <a:r>
              <a:rPr lang="zh-TW" altLang="en-US" dirty="0" smtClean="0">
                <a:solidFill>
                  <a:srgbClr val="FF0000"/>
                </a:solidFill>
              </a:rPr>
              <a:t>先</a:t>
            </a:r>
            <a:r>
              <a:rPr lang="zh-TW" altLang="en-US" dirty="0" smtClean="0">
                <a:solidFill>
                  <a:srgbClr val="FF0000"/>
                </a:solidFill>
              </a:rPr>
              <a:t>跑</a:t>
            </a:r>
            <a:r>
              <a:rPr lang="en-US" altLang="zh-TW" dirty="0" smtClean="0">
                <a:solidFill>
                  <a:srgbClr val="FF0000"/>
                </a:solidFill>
              </a:rPr>
              <a:t>SLLS</a:t>
            </a:r>
            <a:r>
              <a:rPr lang="zh-TW" altLang="en-US" dirty="0" smtClean="0">
                <a:solidFill>
                  <a:srgbClr val="FF0000"/>
                </a:solidFill>
              </a:rPr>
              <a:t>再用</a:t>
            </a:r>
            <a:r>
              <a:rPr lang="en-US" altLang="zh-TW" dirty="0" smtClean="0">
                <a:solidFill>
                  <a:srgbClr val="FF0000"/>
                </a:solidFill>
              </a:rPr>
              <a:t>LLS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WS</a:t>
            </a:r>
            <a:r>
              <a:rPr lang="en-US" altLang="zh-TW" dirty="0" smtClean="0"/>
              <a:t>LLS(</a:t>
            </a:r>
            <a:r>
              <a:rPr lang="en-US" altLang="zh-TW" dirty="0" err="1" smtClean="0"/>
              <a:t>M,k,sim,order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 SLLS</a:t>
            </a:r>
            <a:r>
              <a:rPr lang="zh-TW" altLang="en-US" dirty="0" smtClean="0">
                <a:solidFill>
                  <a:srgbClr val="FF0000"/>
                </a:solidFill>
              </a:rPr>
              <a:t>演算法裡面使用</a:t>
            </a:r>
            <a:r>
              <a:rPr lang="en-US" altLang="zh-TW" dirty="0" smtClean="0">
                <a:solidFill>
                  <a:srgbClr val="FF0000"/>
                </a:solidFill>
              </a:rPr>
              <a:t>weighted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least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square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shrS</a:t>
            </a:r>
            <a:r>
              <a:rPr lang="en-US" altLang="zh-TW" dirty="0" err="1" smtClean="0"/>
              <a:t>LLS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M,k,sim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SLLS</a:t>
            </a:r>
            <a:r>
              <a:rPr lang="zh-TW" altLang="en-US" dirty="0" smtClean="0">
                <a:solidFill>
                  <a:srgbClr val="FF0000"/>
                </a:solidFill>
              </a:rPr>
              <a:t>加入</a:t>
            </a:r>
            <a:r>
              <a:rPr lang="en-US" altLang="zh-TW" dirty="0" err="1" smtClean="0">
                <a:solidFill>
                  <a:srgbClr val="FF0000"/>
                </a:solidFill>
              </a:rPr>
              <a:t>shr</a:t>
            </a:r>
            <a:r>
              <a:rPr lang="zh-TW" altLang="en-US" dirty="0" smtClean="0">
                <a:solidFill>
                  <a:srgbClr val="FF0000"/>
                </a:solidFill>
              </a:rPr>
              <a:t>的修正項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IW</a:t>
            </a:r>
            <a:r>
              <a:rPr lang="en-US" altLang="zh-TW" dirty="0" smtClean="0"/>
              <a:t>LLS(</a:t>
            </a:r>
            <a:r>
              <a:rPr lang="en-US" altLang="zh-TW" dirty="0" err="1" smtClean="0"/>
              <a:t>M,k,sim,iter,order</a:t>
            </a:r>
            <a:r>
              <a:rPr lang="en-US" altLang="zh-TW" dirty="0" smtClean="0"/>
              <a:t>)</a:t>
            </a:r>
            <a:r>
              <a:rPr lang="zh-TW" altLang="en-US" dirty="0">
                <a:solidFill>
                  <a:srgbClr val="FF0000"/>
                </a:solidFill>
              </a:rPr>
              <a:t>最初</a:t>
            </a:r>
            <a:r>
              <a:rPr lang="zh-TW" altLang="en-US" dirty="0" smtClean="0">
                <a:solidFill>
                  <a:srgbClr val="FF0000"/>
                </a:solidFill>
              </a:rPr>
              <a:t>先</a:t>
            </a:r>
            <a:r>
              <a:rPr lang="zh-TW" altLang="en-US" dirty="0" smtClean="0">
                <a:solidFill>
                  <a:srgbClr val="FF0000"/>
                </a:solidFill>
              </a:rPr>
              <a:t>跑</a:t>
            </a:r>
            <a:r>
              <a:rPr lang="en-US" altLang="zh-TW" dirty="0" smtClean="0">
                <a:solidFill>
                  <a:srgbClr val="FF0000"/>
                </a:solidFill>
              </a:rPr>
              <a:t>WLLS</a:t>
            </a:r>
            <a:r>
              <a:rPr lang="zh-TW" altLang="en-US" dirty="0" smtClean="0">
                <a:solidFill>
                  <a:srgbClr val="FF0000"/>
                </a:solidFill>
              </a:rPr>
              <a:t>再用</a:t>
            </a:r>
            <a:r>
              <a:rPr lang="en-US" altLang="zh-TW" dirty="0" smtClean="0">
                <a:solidFill>
                  <a:srgbClr val="FF0000"/>
                </a:solidFill>
              </a:rPr>
              <a:t>WLLS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Ishr</a:t>
            </a:r>
            <a:r>
              <a:rPr lang="en-US" altLang="zh-TW" dirty="0" err="1" smtClean="0"/>
              <a:t>LLS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M,k,sim,iter</a:t>
            </a:r>
            <a:r>
              <a:rPr lang="en-US" altLang="zh-TW" dirty="0" smtClean="0"/>
              <a:t>)</a:t>
            </a:r>
            <a:r>
              <a:rPr lang="zh-TW" altLang="en-US" dirty="0">
                <a:solidFill>
                  <a:srgbClr val="FF0000"/>
                </a:solidFill>
              </a:rPr>
              <a:t>最初</a:t>
            </a:r>
            <a:r>
              <a:rPr lang="zh-TW" altLang="en-US" dirty="0" smtClean="0">
                <a:solidFill>
                  <a:srgbClr val="FF0000"/>
                </a:solidFill>
              </a:rPr>
              <a:t>先</a:t>
            </a:r>
            <a:r>
              <a:rPr lang="zh-TW" altLang="en-US" dirty="0" smtClean="0">
                <a:solidFill>
                  <a:srgbClr val="FF0000"/>
                </a:solidFill>
              </a:rPr>
              <a:t>跑</a:t>
            </a:r>
            <a:r>
              <a:rPr lang="en-US" altLang="zh-TW" dirty="0" err="1" smtClean="0">
                <a:solidFill>
                  <a:srgbClr val="FF0000"/>
                </a:solidFill>
              </a:rPr>
              <a:t>shrLLS</a:t>
            </a:r>
            <a:r>
              <a:rPr lang="zh-TW" altLang="en-US" dirty="0" smtClean="0">
                <a:solidFill>
                  <a:srgbClr val="FF0000"/>
                </a:solidFill>
              </a:rPr>
              <a:t>再用</a:t>
            </a:r>
            <a:r>
              <a:rPr lang="en-US" altLang="zh-TW" dirty="0" err="1" smtClean="0">
                <a:solidFill>
                  <a:srgbClr val="FF0000"/>
                </a:solidFill>
              </a:rPr>
              <a:t>shrLLS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shrW</a:t>
            </a:r>
            <a:r>
              <a:rPr lang="en-US" altLang="zh-TW" dirty="0" err="1" smtClean="0"/>
              <a:t>LLS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M,k,sim,order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LLS</a:t>
            </a:r>
            <a:r>
              <a:rPr lang="zh-TW" altLang="en-US" dirty="0" smtClean="0">
                <a:solidFill>
                  <a:srgbClr val="FF0000"/>
                </a:solidFill>
              </a:rPr>
              <a:t>加入</a:t>
            </a:r>
            <a:r>
              <a:rPr lang="en-US" altLang="zh-TW" dirty="0" err="1" smtClean="0">
                <a:solidFill>
                  <a:srgbClr val="FF0000"/>
                </a:solidFill>
              </a:rPr>
              <a:t>shr</a:t>
            </a:r>
            <a:r>
              <a:rPr lang="zh-TW" altLang="en-US" dirty="0" smtClean="0">
                <a:solidFill>
                  <a:srgbClr val="FF0000"/>
                </a:solidFill>
              </a:rPr>
              <a:t>及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zh-TW" altLang="en-US" dirty="0" smtClean="0">
                <a:solidFill>
                  <a:srgbClr val="FF0000"/>
                </a:solidFill>
              </a:rPr>
              <a:t>的修正項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>
                <a:solidFill>
                  <a:srgbClr val="0070C0"/>
                </a:solidFill>
              </a:rPr>
              <a:t>IWS</a:t>
            </a:r>
            <a:r>
              <a:rPr lang="en-US" altLang="zh-TW" dirty="0" smtClean="0"/>
              <a:t>LLS(</a:t>
            </a:r>
            <a:r>
              <a:rPr lang="en-US" altLang="zh-TW" dirty="0" err="1" smtClean="0"/>
              <a:t>M,k,sim,iter,order</a:t>
            </a:r>
            <a:r>
              <a:rPr lang="en-US" altLang="zh-TW" dirty="0" smtClean="0"/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最初先</a:t>
            </a:r>
            <a:r>
              <a:rPr lang="zh-TW" altLang="en-US" dirty="0" smtClean="0">
                <a:solidFill>
                  <a:srgbClr val="FF0000"/>
                </a:solidFill>
              </a:rPr>
              <a:t>跑</a:t>
            </a:r>
            <a:r>
              <a:rPr lang="en-US" altLang="zh-TW" dirty="0" smtClean="0">
                <a:solidFill>
                  <a:srgbClr val="FF0000"/>
                </a:solidFill>
              </a:rPr>
              <a:t>WSLLS</a:t>
            </a:r>
            <a:r>
              <a:rPr lang="zh-TW" altLang="en-US" dirty="0" smtClean="0">
                <a:solidFill>
                  <a:srgbClr val="FF0000"/>
                </a:solidFill>
              </a:rPr>
              <a:t>再用</a:t>
            </a:r>
            <a:r>
              <a:rPr lang="en-US" altLang="zh-TW" dirty="0" smtClean="0">
                <a:solidFill>
                  <a:srgbClr val="FF0000"/>
                </a:solidFill>
              </a:rPr>
              <a:t>WLLS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IshrS</a:t>
            </a:r>
            <a:r>
              <a:rPr lang="en-US" altLang="zh-TW" dirty="0" err="1" smtClean="0"/>
              <a:t>LLS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M,k,sim,iter</a:t>
            </a:r>
            <a:r>
              <a:rPr lang="en-US" altLang="zh-TW" dirty="0" smtClean="0"/>
              <a:t>) </a:t>
            </a:r>
            <a:r>
              <a:rPr lang="en-US" altLang="zh-TW" dirty="0" smtClean="0"/>
              <a:t>)</a:t>
            </a:r>
            <a:r>
              <a:rPr lang="zh-TW" altLang="en-US" dirty="0">
                <a:solidFill>
                  <a:srgbClr val="FF0000"/>
                </a:solidFill>
              </a:rPr>
              <a:t>最初</a:t>
            </a:r>
            <a:r>
              <a:rPr lang="zh-TW" altLang="en-US" dirty="0" smtClean="0">
                <a:solidFill>
                  <a:srgbClr val="FF0000"/>
                </a:solidFill>
              </a:rPr>
              <a:t>先</a:t>
            </a:r>
            <a:r>
              <a:rPr lang="zh-TW" altLang="en-US" dirty="0" smtClean="0">
                <a:solidFill>
                  <a:srgbClr val="FF0000"/>
                </a:solidFill>
              </a:rPr>
              <a:t>跑</a:t>
            </a:r>
            <a:r>
              <a:rPr lang="en-US" altLang="zh-TW" dirty="0" err="1" smtClean="0">
                <a:solidFill>
                  <a:srgbClr val="FF0000"/>
                </a:solidFill>
              </a:rPr>
              <a:t>shrSLLS</a:t>
            </a:r>
            <a:r>
              <a:rPr lang="zh-TW" altLang="en-US" dirty="0" smtClean="0">
                <a:solidFill>
                  <a:srgbClr val="FF0000"/>
                </a:solidFill>
              </a:rPr>
              <a:t>再用</a:t>
            </a:r>
            <a:r>
              <a:rPr lang="en-US" altLang="zh-TW" dirty="0" err="1" smtClean="0">
                <a:solidFill>
                  <a:srgbClr val="FF0000"/>
                </a:solidFill>
              </a:rPr>
              <a:t>shrLLS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IshrW</a:t>
            </a:r>
            <a:r>
              <a:rPr lang="en-US" altLang="zh-TW" dirty="0" err="1" smtClean="0"/>
              <a:t>LLS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M,k,sim,iter,order</a:t>
            </a:r>
            <a:r>
              <a:rPr lang="en-US" altLang="zh-TW" dirty="0" smtClean="0"/>
              <a:t>) </a:t>
            </a:r>
            <a:r>
              <a:rPr lang="en-US" altLang="zh-TW" dirty="0" smtClean="0"/>
              <a:t>)</a:t>
            </a:r>
            <a:r>
              <a:rPr lang="zh-TW" altLang="en-US" dirty="0">
                <a:solidFill>
                  <a:srgbClr val="FF0000"/>
                </a:solidFill>
              </a:rPr>
              <a:t>最初先</a:t>
            </a:r>
            <a:r>
              <a:rPr lang="zh-TW" altLang="en-US" dirty="0" smtClean="0">
                <a:solidFill>
                  <a:srgbClr val="FF0000"/>
                </a:solidFill>
              </a:rPr>
              <a:t>跑</a:t>
            </a:r>
            <a:r>
              <a:rPr lang="en-US" altLang="zh-TW" dirty="0" err="1" smtClean="0">
                <a:solidFill>
                  <a:srgbClr val="FF0000"/>
                </a:solidFill>
              </a:rPr>
              <a:t>shrWLLS</a:t>
            </a:r>
            <a:r>
              <a:rPr lang="zh-TW" altLang="en-US" dirty="0" smtClean="0">
                <a:solidFill>
                  <a:srgbClr val="FF0000"/>
                </a:solidFill>
              </a:rPr>
              <a:t>再用</a:t>
            </a:r>
            <a:r>
              <a:rPr lang="en-US" altLang="zh-TW" dirty="0" err="1" smtClean="0">
                <a:solidFill>
                  <a:srgbClr val="FF0000"/>
                </a:solidFill>
              </a:rPr>
              <a:t>shrWLLS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shrWS</a:t>
            </a:r>
            <a:r>
              <a:rPr lang="en-US" altLang="zh-TW" dirty="0" err="1" smtClean="0"/>
              <a:t>LLS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M,k,sim,order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SLLS</a:t>
            </a:r>
            <a:r>
              <a:rPr lang="zh-TW" altLang="en-US" dirty="0" smtClean="0">
                <a:solidFill>
                  <a:srgbClr val="FF0000"/>
                </a:solidFill>
              </a:rPr>
              <a:t>加入</a:t>
            </a:r>
            <a:r>
              <a:rPr lang="en-US" altLang="zh-TW" dirty="0" err="1" smtClean="0">
                <a:solidFill>
                  <a:srgbClr val="FF0000"/>
                </a:solidFill>
              </a:rPr>
              <a:t>shr</a:t>
            </a:r>
            <a:r>
              <a:rPr lang="zh-TW" altLang="en-US" dirty="0" smtClean="0">
                <a:solidFill>
                  <a:srgbClr val="FF0000"/>
                </a:solidFill>
              </a:rPr>
              <a:t>及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zh-TW" altLang="en-US" dirty="0" smtClean="0">
                <a:solidFill>
                  <a:srgbClr val="FF0000"/>
                </a:solidFill>
              </a:rPr>
              <a:t>的修正項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dirty="0" err="1" smtClean="0">
                <a:solidFill>
                  <a:srgbClr val="0070C0"/>
                </a:solidFill>
              </a:rPr>
              <a:t>IshrWS</a:t>
            </a:r>
            <a:r>
              <a:rPr lang="en-US" altLang="zh-TW" dirty="0" err="1" smtClean="0"/>
              <a:t>LLS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M,k,sim,iter,order</a:t>
            </a:r>
            <a:r>
              <a:rPr lang="en-US" altLang="zh-TW" dirty="0" smtClean="0"/>
              <a:t>) </a:t>
            </a:r>
            <a:r>
              <a:rPr lang="en-US" altLang="zh-TW" dirty="0" smtClean="0"/>
              <a:t>)</a:t>
            </a:r>
            <a:r>
              <a:rPr lang="zh-TW" altLang="en-US" dirty="0">
                <a:solidFill>
                  <a:srgbClr val="FF0000"/>
                </a:solidFill>
              </a:rPr>
              <a:t>最初先</a:t>
            </a:r>
            <a:r>
              <a:rPr lang="zh-TW" altLang="en-US" dirty="0" smtClean="0">
                <a:solidFill>
                  <a:srgbClr val="FF0000"/>
                </a:solidFill>
              </a:rPr>
              <a:t>跑</a:t>
            </a:r>
            <a:r>
              <a:rPr lang="en-US" altLang="zh-TW" dirty="0" err="1" smtClean="0">
                <a:solidFill>
                  <a:srgbClr val="FF0000"/>
                </a:solidFill>
              </a:rPr>
              <a:t>shrWSLLS</a:t>
            </a:r>
            <a:r>
              <a:rPr lang="zh-TW" altLang="en-US" dirty="0" smtClean="0">
                <a:solidFill>
                  <a:srgbClr val="FF0000"/>
                </a:solidFill>
              </a:rPr>
              <a:t>再用</a:t>
            </a:r>
            <a:r>
              <a:rPr lang="en-US" altLang="zh-TW" dirty="0" err="1" smtClean="0">
                <a:solidFill>
                  <a:srgbClr val="FF0000"/>
                </a:solidFill>
              </a:rPr>
              <a:t>shrWLLS</a:t>
            </a:r>
            <a:r>
              <a:rPr lang="zh-TW" altLang="en-US" dirty="0" smtClean="0">
                <a:solidFill>
                  <a:srgbClr val="FF0000"/>
                </a:solidFill>
              </a:rPr>
              <a:t>一直重估</a:t>
            </a:r>
            <a:endParaRPr lang="en-US" altLang="zh-TW" dirty="0" smtClean="0"/>
          </a:p>
          <a:p>
            <a:pPr marL="514350" indent="-514350">
              <a:buAutoNum type="arabicPeriod"/>
            </a:pPr>
            <a:endParaRPr lang="en-US" altLang="zh-TW" dirty="0" smtClean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31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200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23 algorithms</vt:lpstr>
      <vt:lpstr>sim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algorithms</dc:title>
  <dc:creator>Wesson Wu</dc:creator>
  <cp:lastModifiedBy>Wesson Wu</cp:lastModifiedBy>
  <cp:revision>14</cp:revision>
  <dcterms:created xsi:type="dcterms:W3CDTF">2015-05-25T13:15:07Z</dcterms:created>
  <dcterms:modified xsi:type="dcterms:W3CDTF">2015-06-01T07:49:14Z</dcterms:modified>
</cp:coreProperties>
</file>