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31645"/>
            <a:ext cx="9144000" cy="1898015"/>
          </a:xfrm>
        </p:spPr>
        <p:txBody>
          <a:bodyPr>
            <a:normAutofit fontScale="90000"/>
          </a:bodyPr>
          <a:lstStyle/>
          <a:p>
            <a:r>
              <a:rPr lang="en-IN" altLang="en-US" sz="8800" dirty="0"/>
              <a:t>#Iron Legion</a:t>
            </a:r>
            <a:br>
              <a:rPr lang="en-IN" altLang="en-US" sz="8800" dirty="0"/>
            </a:br>
            <a:r>
              <a:rPr lang="en-IN" altLang="en-US" sz="8800" dirty="0"/>
              <a:t>-</a:t>
            </a:r>
            <a:r>
              <a:rPr lang="en-IN" altLang="en-US" sz="4400" dirty="0"/>
              <a:t>AI For Censorship of Textual Data..</a:t>
            </a:r>
            <a:endParaRPr lang="en-I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335" y="3629660"/>
            <a:ext cx="9144000" cy="3379470"/>
          </a:xfrm>
        </p:spPr>
        <p:txBody>
          <a:bodyPr>
            <a:noAutofit/>
          </a:bodyPr>
          <a:lstStyle/>
          <a:p>
            <a:r>
              <a:rPr lang="en-IN" altLang="en-US" sz="3200"/>
              <a:t>Team Members</a:t>
            </a:r>
            <a:endParaRPr lang="en-IN" altLang="en-US" sz="3200"/>
          </a:p>
          <a:p>
            <a:endParaRPr lang="en-IN" altLang="en-US" sz="3200"/>
          </a:p>
          <a:p>
            <a:r>
              <a:rPr lang="en-IN" altLang="en-US" sz="3200"/>
              <a:t>Sai Vamsi Y</a:t>
            </a:r>
            <a:endParaRPr lang="en-IN" altLang="en-US" sz="3200"/>
          </a:p>
          <a:p>
            <a:r>
              <a:rPr lang="en-IN" altLang="en-US" sz="3200"/>
              <a:t>Harika Pavani G</a:t>
            </a:r>
            <a:endParaRPr lang="en-IN" altLang="en-US" sz="3200"/>
          </a:p>
          <a:p>
            <a:r>
              <a:rPr lang="en-IN" altLang="en-US" sz="3200"/>
              <a:t>Anjali Priya P</a:t>
            </a:r>
            <a:endParaRPr lang="en-I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0" y="145415"/>
            <a:ext cx="10515600" cy="1325563"/>
          </a:xfrm>
        </p:spPr>
        <p:txBody>
          <a:bodyPr/>
          <a:p>
            <a:r>
              <a:rPr lang="en-IN" altLang="en-US"/>
              <a:t>#Problem Statement Description...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612265"/>
            <a:ext cx="10613390" cy="4849495"/>
          </a:xfrm>
        </p:spPr>
        <p:txBody>
          <a:bodyPr>
            <a:normAutofit lnSpcReduction="20000"/>
          </a:bodyPr>
          <a:p>
            <a:r>
              <a:rPr lang="en-IN" altLang="en-US"/>
              <a:t>Online Censorship is becoming a big issue in recent years.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 some cases people's life gets affected that they even committe Sucides..!!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Especially incase of Social Media where people can post what ever they want.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It is the organization's responsibility to make sure that posts won't affect the rest users.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05740"/>
            <a:ext cx="10962640" cy="1640205"/>
          </a:xfrm>
        </p:spPr>
        <p:txBody>
          <a:bodyPr>
            <a:normAutofit/>
          </a:bodyPr>
          <a:p>
            <a:r>
              <a:rPr lang="en-IN" altLang="en-US">
                <a:sym typeface="+mn-ea"/>
              </a:rPr>
              <a:t>#Problem Statement Description...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1713865"/>
            <a:ext cx="11653520" cy="5174615"/>
          </a:xfrm>
        </p:spPr>
        <p:txBody>
          <a:bodyPr/>
          <a:p>
            <a:r>
              <a:rPr lang="en-IN" altLang="en-US">
                <a:sym typeface="+mn-ea"/>
              </a:rPr>
              <a:t>In the present situation, we have AI to censor the data before a post was uploaded but it isn't that effective</a:t>
            </a:r>
            <a:endParaRPr lang="en-IN" altLang="en-US"/>
          </a:p>
          <a:p>
            <a:endParaRPr lang="en-US"/>
          </a:p>
          <a:p>
            <a:r>
              <a:rPr lang="en-IN" altLang="en-US"/>
              <a:t>Since most of the people tend to use their own local language words often besides texting in English Language.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Current AI used for censorship couldn't censor the local language's Offensive words.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995" y="1913890"/>
            <a:ext cx="4515485" cy="3475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3655"/>
            <a:ext cx="10515600" cy="1325563"/>
          </a:xfrm>
        </p:spPr>
        <p:txBody>
          <a:bodyPr/>
          <a:p>
            <a:r>
              <a:rPr lang="en-IN" altLang="en-US"/>
              <a:t>#Our Approach to the Problem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359535"/>
            <a:ext cx="7498080" cy="5303520"/>
          </a:xfrm>
        </p:spPr>
        <p:txBody>
          <a:bodyPr>
            <a:normAutofit fontScale="90000"/>
          </a:bodyPr>
          <a:p>
            <a:r>
              <a:rPr lang="en-IN" altLang="en-US"/>
              <a:t>In a Nutshell, we gonna Build a </a:t>
            </a:r>
            <a:r>
              <a:rPr lang="en-IN" altLang="en-US" b="1"/>
              <a:t>Machine Learning Model</a:t>
            </a:r>
            <a:r>
              <a:rPr lang="en-IN" altLang="en-US"/>
              <a:t> which censors the textual data Effectively. 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Which can even recognize Offensive words of </a:t>
            </a:r>
            <a:r>
              <a:rPr lang="en-IN" altLang="en-US" b="1"/>
              <a:t>our Local Languages</a:t>
            </a:r>
            <a:r>
              <a:rPr lang="en-IN" altLang="en-US"/>
              <a:t>.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Since, this comes under a Classification Task we gonna make use of Machine Learning algorithms like “</a:t>
            </a:r>
            <a:r>
              <a:rPr lang="en-IN" altLang="en-US" i="1"/>
              <a:t>Decision Tree</a:t>
            </a:r>
            <a:r>
              <a:rPr lang="en-IN" altLang="en-US"/>
              <a:t>”,“</a:t>
            </a:r>
            <a:r>
              <a:rPr lang="en-IN" altLang="en-US" i="1"/>
              <a:t>Random Forest</a:t>
            </a:r>
            <a:r>
              <a:rPr lang="en-IN" altLang="en-US"/>
              <a:t>”,”SVM” &amp; “</a:t>
            </a:r>
            <a:r>
              <a:rPr lang="en-IN" altLang="en-US" i="1"/>
              <a:t>KNN</a:t>
            </a:r>
            <a:r>
              <a:rPr lang="en-IN" altLang="en-US"/>
              <a:t>”.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65" y="102235"/>
            <a:ext cx="10515600" cy="1325563"/>
          </a:xfrm>
        </p:spPr>
        <p:txBody>
          <a:bodyPr/>
          <a:p>
            <a:r>
              <a:rPr lang="en-IN" altLang="en-US"/>
              <a:t>#Solution..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65" y="1177925"/>
            <a:ext cx="11860530" cy="5656580"/>
          </a:xfrm>
        </p:spPr>
        <p:txBody>
          <a:bodyPr>
            <a:normAutofit fontScale="90000" lnSpcReduction="20000"/>
          </a:bodyPr>
          <a:p>
            <a:r>
              <a:rPr lang="en-IN" altLang="en-US"/>
              <a:t>We choose to build a ML model where a developer can add his/her own Training Data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Dynamically, so that it can easily integrated to an app of any platform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( Using </a:t>
            </a:r>
            <a:r>
              <a:rPr lang="en-IN" altLang="en-US" i="1"/>
              <a:t>Firebase</a:t>
            </a:r>
            <a:r>
              <a:rPr lang="en-IN" altLang="en-US"/>
              <a:t>,</a:t>
            </a:r>
            <a:r>
              <a:rPr lang="en-IN" altLang="en-US" i="1"/>
              <a:t>ML kit </a:t>
            </a:r>
            <a:r>
              <a:rPr lang="en-IN" altLang="en-US"/>
              <a:t>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First we had </a:t>
            </a:r>
            <a:r>
              <a:rPr lang="en-IN" altLang="en-US" b="1"/>
              <a:t>Label Encoded</a:t>
            </a:r>
            <a:r>
              <a:rPr lang="en-IN" altLang="en-US"/>
              <a:t> each &amp; every letter in all the words we got.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So that the encoded words can either classified as a Polite or an Offensive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word..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Then we had trained those Four models based on the Training Dataset which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we had created manually( </a:t>
            </a:r>
            <a:r>
              <a:rPr lang="en-IN" altLang="en-US" i="1"/>
              <a:t>including Data Augmentation step </a:t>
            </a:r>
            <a:r>
              <a:rPr lang="en-IN" altLang="en-US"/>
              <a:t>).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At last the developer can select his/her preferable model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(</a:t>
            </a:r>
            <a:r>
              <a:rPr lang="en-IN" altLang="en-US" i="1"/>
              <a:t>Based on the accuracy metrics</a:t>
            </a:r>
            <a:r>
              <a:rPr lang="en-IN" altLang="en-US"/>
              <a:t>)  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095" y="40005"/>
            <a:ext cx="10596245" cy="1600200"/>
          </a:xfrm>
        </p:spPr>
        <p:txBody>
          <a:bodyPr/>
          <a:p>
            <a:r>
              <a:rPr lang="en-IN" altLang="en-US"/>
              <a:t>#DataPreProcessing..</a:t>
            </a:r>
            <a:endParaRPr lang="en-IN" altLang="en-US"/>
          </a:p>
        </p:txBody>
      </p:sp>
      <p:pic>
        <p:nvPicPr>
          <p:cNvPr id="4" name="Content Placeholder 3" descr="u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225" y="1863090"/>
            <a:ext cx="11131550" cy="4294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-72390"/>
            <a:ext cx="10515600" cy="1325563"/>
          </a:xfrm>
        </p:spPr>
        <p:txBody>
          <a:bodyPr/>
          <a:p>
            <a:r>
              <a:rPr lang="en-IN" altLang="en-US"/>
              <a:t>#Use Cases..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972185"/>
            <a:ext cx="11815445" cy="5712460"/>
          </a:xfrm>
        </p:spPr>
        <p:txBody>
          <a:bodyPr>
            <a:normAutofit fontScale="90000" lnSpcReduction="10000"/>
          </a:bodyPr>
          <a:p>
            <a:r>
              <a:rPr lang="en-IN" altLang="en-US"/>
              <a:t>Our Model can be used to Censor even audio/video format of the data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(Just by using Speech Recoginition APIs or Existing Deep Learning Models)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Our model can even perform tasks like “</a:t>
            </a:r>
            <a:r>
              <a:rPr lang="en-IN" altLang="en-US" b="1"/>
              <a:t>Sentiment Analysis</a:t>
            </a:r>
            <a:r>
              <a:rPr lang="en-IN" altLang="en-US"/>
              <a:t>” with the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appropriate Training Dataset.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With help of our model, people will now able to identify curse words of even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unknown languages..!!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Can be implemented in Online Shows/Movies Censorship (</a:t>
            </a:r>
            <a:r>
              <a:rPr lang="en-IN" altLang="en-US" i="1"/>
              <a:t>For Subtitles</a:t>
            </a:r>
            <a:r>
              <a:rPr lang="en-IN" altLang="en-US"/>
              <a:t>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Can be implemented in Communication base apps like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Gmail,</a:t>
            </a:r>
            <a:r>
              <a:rPr lang="en-IN" altLang="en-US" b="1"/>
              <a:t>Twitter</a:t>
            </a:r>
            <a:r>
              <a:rPr lang="en-IN" altLang="en-US"/>
              <a:t>,Facebook,Whatsapp,Instagram &amp; Snapchat...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680" y="2603500"/>
            <a:ext cx="10515600" cy="1325563"/>
          </a:xfrm>
        </p:spPr>
        <p:txBody>
          <a:bodyPr/>
          <a:p>
            <a:r>
              <a:rPr lang="en-IN" altLang="en-US"/>
              <a:t>#Thank You...!!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WPS Presentation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#Iron Legion -AI For Censorship of Textual Data..</vt:lpstr>
      <vt:lpstr>#Problem Statement Description...</vt:lpstr>
      <vt:lpstr>#Problem Statement Discription...</vt:lpstr>
      <vt:lpstr>#Our Approch to the Problem</vt:lpstr>
      <vt:lpstr>#Solution..</vt:lpstr>
      <vt:lpstr>#DataPreProcessing..</vt:lpstr>
      <vt:lpstr>#Use Cases..</vt:lpstr>
      <vt:lpstr>#Thank You..!!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#Iron Legion</dc:title>
  <dc:creator/>
  <cp:lastModifiedBy>vamsi</cp:lastModifiedBy>
  <cp:revision>7</cp:revision>
  <dcterms:created xsi:type="dcterms:W3CDTF">2019-09-14T19:40:00Z</dcterms:created>
  <dcterms:modified xsi:type="dcterms:W3CDTF">2019-09-14T23:59:57Z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