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70C17-02E3-401F-B550-76C6A9698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D8EB4E-1820-4AF7-9E21-9478EC06D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97CAD-7ACA-4739-B438-D90BD8C3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4B1-DD4E-42C5-9D39-9F634397BD9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9881E-8E53-4BBA-86E8-75985E9A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818DC-5F32-4E18-9B0A-B0709A63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0B5-93DD-40F4-BCAA-83CAA37D4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8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51F38-F3E1-4E3B-AC7A-624D6EC0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7A21B2-FF3D-4474-8857-B597D1222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A879-AF54-45B1-9D99-D939FD38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4B1-DD4E-42C5-9D39-9F634397BD9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ED99C-331B-4571-A48E-B12D5B7C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A0EBF-A811-43FF-8901-95297DE0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0B5-93DD-40F4-BCAA-83CAA37D4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8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6EFFB3-15C0-4DA7-84A2-EE176C715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59865C-16FD-433C-9776-51C64BE50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76A0-1FA4-45F0-9143-6A582766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4B1-DD4E-42C5-9D39-9F634397BD9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0A7BF-98AB-4556-B7E4-3446E1B0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A9E93-3513-4DE6-B162-7570FFD0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0B5-93DD-40F4-BCAA-83CAA37D4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3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66E17-A769-4D00-8DF4-19626EF7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72399-DBF4-4EDE-A7A1-F3FCE2FA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54364-43D2-4431-BBCD-B2283B11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4B1-DD4E-42C5-9D39-9F634397BD9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FA8C6-A2DA-4DF4-A9EE-20BA7BE6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63C22-BB31-4141-A0D7-F6AA5A2A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0B5-93DD-40F4-BCAA-83CAA37D4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5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00B72-215B-4B20-9BBB-776D46F6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EE6BBA-1F50-47F9-BF03-B12DDC8C9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54335-A729-4C8C-9062-54EA5BC2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4B1-DD4E-42C5-9D39-9F634397BD9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97E21-FE5D-458F-9068-1A0DB117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1E236-643A-4EF7-9F04-79D1E1BE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0B5-93DD-40F4-BCAA-83CAA37D4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2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CEA5D-4226-45C1-82C5-7736693A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A4F4A-B7C5-4B33-9316-28ACD1F91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E889D6-3CF0-4FC9-852F-328DFC5F5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58921E-A6FC-4E2C-B25B-D8263C78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4B1-DD4E-42C5-9D39-9F634397BD9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0AE69-6542-4B20-8078-D72951B3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D7F4D-3762-4425-9BB7-0FD4762D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0B5-93DD-40F4-BCAA-83CAA37D4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7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83F64-B8C5-4669-8011-4906439B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A3B51-80BD-44AB-9DFC-F28792106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811A8-9515-4856-83FF-F12575960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B76681-445E-4357-BA18-9F75E3A43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DC9ACC-F738-43C2-8F0F-E042B398C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6A464-9767-4E66-A546-1F831C94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4B1-DD4E-42C5-9D39-9F634397BD9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4455AA-411F-4E6D-9818-9EEF675C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6A4933-5F72-4A5E-BC54-9032151E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0B5-93DD-40F4-BCAA-83CAA37D4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4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CF8D-A122-45D1-ACA9-170F9326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AED61C-37E3-424E-9056-CE410F24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4B1-DD4E-42C5-9D39-9F634397BD9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EA34F8-FA29-4D03-A43D-4E4FCA2B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4FB3E9-4960-42CF-85A3-37691284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0B5-93DD-40F4-BCAA-83CAA37D4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1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357EE6-D701-47EB-B276-C2D8677D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4B1-DD4E-42C5-9D39-9F634397BD9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B96FFC-6D05-43B1-829D-801D8D0A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6A5127-A84C-49BF-B572-8D2475D8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0B5-93DD-40F4-BCAA-83CAA37D4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6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CDD7D-7C59-496C-B34A-2EA74395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71B03-A765-4274-9A43-090DB736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A26BA-4053-4F83-B810-612ADD1FE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F9B8D-BB62-4710-A5AF-667EAFA0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4B1-DD4E-42C5-9D39-9F634397BD9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427D4-7C05-4496-8CB7-B009917C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7C248D-BF16-4BFA-A015-61017E58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0B5-93DD-40F4-BCAA-83CAA37D4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1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7E99C-6862-492A-8B64-80677441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BB2D70-0E76-426F-BB19-8A07D9BE3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3EB5AD-D4BA-4B6A-9FEE-B6798AB44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9933B-5232-4D47-8519-8510F853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4B1-DD4E-42C5-9D39-9F634397BD9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600A7C-A909-43FD-92D5-E4357587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CE8C7-13B9-432C-BF7D-B3C82AD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0B5-93DD-40F4-BCAA-83CAA37D4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8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560F27-BE0A-48FB-8980-9DF2E288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5011E-9550-4550-B7F4-A58774896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FD6DB-030C-4A5C-A01E-8DEA6BD4D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694B1-DD4E-42C5-9D39-9F634397BD9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6B762-581B-4FA2-8E65-871E3502A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2047A-9441-439D-9562-513284C25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60B5-93DD-40F4-BCAA-83CAA37D4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1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ADB3333-0ACB-4E3C-AD7A-CFEF7B42EF14}"/>
              </a:ext>
            </a:extLst>
          </p:cNvPr>
          <p:cNvSpPr/>
          <p:nvPr/>
        </p:nvSpPr>
        <p:spPr>
          <a:xfrm>
            <a:off x="453756" y="3593784"/>
            <a:ext cx="9027267" cy="90219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126EEE8-E1B7-4D90-A32A-2048F15AD818}"/>
              </a:ext>
            </a:extLst>
          </p:cNvPr>
          <p:cNvSpPr/>
          <p:nvPr/>
        </p:nvSpPr>
        <p:spPr>
          <a:xfrm>
            <a:off x="453756" y="2094570"/>
            <a:ext cx="9027267" cy="90219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302D12-BAAD-4E69-BEAA-C94CB042567B}"/>
              </a:ext>
            </a:extLst>
          </p:cNvPr>
          <p:cNvSpPr/>
          <p:nvPr/>
        </p:nvSpPr>
        <p:spPr>
          <a:xfrm>
            <a:off x="4878670" y="787333"/>
            <a:ext cx="1455938" cy="7102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 data (</a:t>
            </a:r>
            <a:r>
              <a:rPr lang="en-US" altLang="zh-CN" dirty="0" err="1">
                <a:solidFill>
                  <a:schemeClr val="tx1"/>
                </a:solidFill>
              </a:rPr>
              <a:t>MiraBest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9B08CC4-45F4-4BB4-AFAC-657203ED2EE3}"/>
              </a:ext>
            </a:extLst>
          </p:cNvPr>
          <p:cNvSpPr/>
          <p:nvPr/>
        </p:nvSpPr>
        <p:spPr>
          <a:xfrm>
            <a:off x="2710977" y="2260474"/>
            <a:ext cx="1155577" cy="597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FR 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B6CCE0E-1947-45D8-8DD2-ACD32ECAB107}"/>
              </a:ext>
            </a:extLst>
          </p:cNvPr>
          <p:cNvSpPr/>
          <p:nvPr/>
        </p:nvSpPr>
        <p:spPr>
          <a:xfrm>
            <a:off x="6799555" y="2260474"/>
            <a:ext cx="1155577" cy="597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FR 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05C9A16A-435A-492E-8FF1-882436D4CCA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4066240" y="720074"/>
            <a:ext cx="762927" cy="231787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14651B46-FBDB-4063-9371-4729A094CCB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6110528" y="993657"/>
            <a:ext cx="762927" cy="177070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7A7477E-B6F8-48FB-8ADE-93BD17422284}"/>
              </a:ext>
            </a:extLst>
          </p:cNvPr>
          <p:cNvSpPr/>
          <p:nvPr/>
        </p:nvSpPr>
        <p:spPr>
          <a:xfrm>
            <a:off x="807192" y="3733055"/>
            <a:ext cx="1155577" cy="597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Standard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C0AC32B-C57D-48F0-B375-3410BCDFD6FA}"/>
              </a:ext>
            </a:extLst>
          </p:cNvPr>
          <p:cNvSpPr/>
          <p:nvPr/>
        </p:nvSpPr>
        <p:spPr>
          <a:xfrm>
            <a:off x="2527038" y="3733052"/>
            <a:ext cx="1523455" cy="597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Wide-Angle Tailed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B63DE6C-4B8D-430C-A0F5-29B71B82C7BF}"/>
              </a:ext>
            </a:extLst>
          </p:cNvPr>
          <p:cNvSpPr/>
          <p:nvPr/>
        </p:nvSpPr>
        <p:spPr>
          <a:xfrm>
            <a:off x="4614762" y="3733053"/>
            <a:ext cx="1155577" cy="597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Head-Tail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590B3CA-FB21-4A2C-A1B2-D9632DFD5705}"/>
              </a:ext>
            </a:extLst>
          </p:cNvPr>
          <p:cNvSpPr/>
          <p:nvPr/>
        </p:nvSpPr>
        <p:spPr>
          <a:xfrm>
            <a:off x="6334608" y="3733054"/>
            <a:ext cx="1155577" cy="597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Standard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BF586AD-854B-4613-9646-C98A59092D7D}"/>
              </a:ext>
            </a:extLst>
          </p:cNvPr>
          <p:cNvSpPr/>
          <p:nvPr/>
        </p:nvSpPr>
        <p:spPr>
          <a:xfrm>
            <a:off x="8054454" y="3733054"/>
            <a:ext cx="1155577" cy="597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Double-Double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4E65BA4D-83A9-41EF-8407-C50520526499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rot="5400000">
            <a:off x="6707093" y="3062802"/>
            <a:ext cx="875557" cy="46494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653FED77-EBD5-4D73-9C0F-2424A4A66FC2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rot="16200000" flipH="1">
            <a:off x="7567015" y="2667825"/>
            <a:ext cx="875557" cy="12548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1338A76B-2E8A-452C-AFAD-B80ECDACFFE0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 rot="5400000">
            <a:off x="1899095" y="2343384"/>
            <a:ext cx="875558" cy="19037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41D9630A-F781-4F6C-A5AC-B4B09EE82AB7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 rot="5400000">
            <a:off x="2850989" y="3295274"/>
            <a:ext cx="875555" cy="127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7764E9A7-113F-4C50-8E19-F9D4C1066F8F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 rot="16200000" flipH="1">
            <a:off x="3802880" y="2343382"/>
            <a:ext cx="875556" cy="19037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>
            <a:extLst>
              <a:ext uri="{FF2B5EF4-FFF2-40B4-BE49-F238E27FC236}">
                <a16:creationId xmlns:a16="http://schemas.microsoft.com/office/drawing/2014/main" id="{99D7F658-62A7-4398-98AE-D9F408D735F7}"/>
              </a:ext>
            </a:extLst>
          </p:cNvPr>
          <p:cNvSpPr/>
          <p:nvPr/>
        </p:nvSpPr>
        <p:spPr>
          <a:xfrm>
            <a:off x="9591472" y="2094570"/>
            <a:ext cx="379379" cy="90219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796AA90-CB34-406A-9842-196F29F6DEF2}"/>
              </a:ext>
            </a:extLst>
          </p:cNvPr>
          <p:cNvSpPr/>
          <p:nvPr/>
        </p:nvSpPr>
        <p:spPr>
          <a:xfrm>
            <a:off x="10252639" y="2266823"/>
            <a:ext cx="1155577" cy="597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COARSE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右大括号 72">
            <a:extLst>
              <a:ext uri="{FF2B5EF4-FFF2-40B4-BE49-F238E27FC236}">
                <a16:creationId xmlns:a16="http://schemas.microsoft.com/office/drawing/2014/main" id="{6AFA2536-3F02-45DA-96A8-F63A418ED2DA}"/>
              </a:ext>
            </a:extLst>
          </p:cNvPr>
          <p:cNvSpPr/>
          <p:nvPr/>
        </p:nvSpPr>
        <p:spPr>
          <a:xfrm>
            <a:off x="9624490" y="3593784"/>
            <a:ext cx="379379" cy="90219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2B3E874-E229-4BDD-9A11-37E646B289A3}"/>
              </a:ext>
            </a:extLst>
          </p:cNvPr>
          <p:cNvSpPr/>
          <p:nvPr/>
        </p:nvSpPr>
        <p:spPr>
          <a:xfrm>
            <a:off x="10285657" y="3766037"/>
            <a:ext cx="1155577" cy="597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10F7727-34FC-4B37-A897-314423F555C7}"/>
              </a:ext>
            </a:extLst>
          </p:cNvPr>
          <p:cNvSpPr/>
          <p:nvPr/>
        </p:nvSpPr>
        <p:spPr>
          <a:xfrm>
            <a:off x="8289999" y="205316"/>
            <a:ext cx="2602946" cy="71021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Classification Structure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3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302D12-BAAD-4E69-BEAA-C94CB042567B}"/>
              </a:ext>
            </a:extLst>
          </p:cNvPr>
          <p:cNvSpPr/>
          <p:nvPr/>
        </p:nvSpPr>
        <p:spPr>
          <a:xfrm>
            <a:off x="1711455" y="1834311"/>
            <a:ext cx="1455938" cy="7102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 data (</a:t>
            </a:r>
            <a:r>
              <a:rPr lang="en-US" altLang="zh-CN" dirty="0" err="1">
                <a:solidFill>
                  <a:schemeClr val="tx1"/>
                </a:solidFill>
              </a:rPr>
              <a:t>MiraBest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9B08CC4-45F4-4BB4-AFAC-657203ED2EE3}"/>
              </a:ext>
            </a:extLst>
          </p:cNvPr>
          <p:cNvSpPr/>
          <p:nvPr/>
        </p:nvSpPr>
        <p:spPr>
          <a:xfrm>
            <a:off x="1861635" y="2849693"/>
            <a:ext cx="1155577" cy="597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 1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C0AC32B-C57D-48F0-B375-3410BCDFD6FA}"/>
              </a:ext>
            </a:extLst>
          </p:cNvPr>
          <p:cNvSpPr/>
          <p:nvPr/>
        </p:nvSpPr>
        <p:spPr>
          <a:xfrm>
            <a:off x="1855285" y="3751884"/>
            <a:ext cx="1155577" cy="597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 2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590B3CA-FB21-4A2C-A1B2-D9632DFD5705}"/>
              </a:ext>
            </a:extLst>
          </p:cNvPr>
          <p:cNvSpPr/>
          <p:nvPr/>
        </p:nvSpPr>
        <p:spPr>
          <a:xfrm>
            <a:off x="3588651" y="3751884"/>
            <a:ext cx="1155577" cy="5970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COARSE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0FC887D-7565-4D30-AABA-4581AB3C290A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 flipH="1">
            <a:off x="2433074" y="3446716"/>
            <a:ext cx="6350" cy="305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A0C9DAB-859F-4E21-9096-015C4EE65FA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39424" y="2544525"/>
            <a:ext cx="0" cy="305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E60C79A-7AF9-4994-9078-04DAAA280D1C}"/>
              </a:ext>
            </a:extLst>
          </p:cNvPr>
          <p:cNvSpPr/>
          <p:nvPr/>
        </p:nvSpPr>
        <p:spPr>
          <a:xfrm>
            <a:off x="1855285" y="4654075"/>
            <a:ext cx="1155577" cy="597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 3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039EF83-A246-4810-B9B9-2ED666D5FBBA}"/>
              </a:ext>
            </a:extLst>
          </p:cNvPr>
          <p:cNvSpPr/>
          <p:nvPr/>
        </p:nvSpPr>
        <p:spPr>
          <a:xfrm>
            <a:off x="1848935" y="5556266"/>
            <a:ext cx="1155577" cy="597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 4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651EE7C-71FC-4591-AA2C-53872598058A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2426724" y="5251098"/>
            <a:ext cx="6350" cy="305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EF7CB7D-45CA-4563-9CD4-0ED1E3D07B8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433074" y="4348907"/>
            <a:ext cx="0" cy="305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7338045-7551-4F88-9FDB-60FAD249E081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3010862" y="4050396"/>
            <a:ext cx="5777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53BD39B-069D-4091-ACA4-3F18A4CDC60A}"/>
              </a:ext>
            </a:extLst>
          </p:cNvPr>
          <p:cNvSpPr/>
          <p:nvPr/>
        </p:nvSpPr>
        <p:spPr>
          <a:xfrm>
            <a:off x="3575951" y="5556266"/>
            <a:ext cx="1155577" cy="597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007D755-30ED-4994-A335-119F1C641EE1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98162" y="5854778"/>
            <a:ext cx="5777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5C214BD-6E16-49C5-9FE9-78BC126383A8}"/>
              </a:ext>
            </a:extLst>
          </p:cNvPr>
          <p:cNvSpPr/>
          <p:nvPr/>
        </p:nvSpPr>
        <p:spPr>
          <a:xfrm>
            <a:off x="5302967" y="5556266"/>
            <a:ext cx="1155577" cy="5970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Loss Function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03330D0-AF22-4291-A6F8-BB3045CA386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25178" y="5854778"/>
            <a:ext cx="5777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EDCA396-12A4-4CDC-8134-4386B39C826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67393" y="2189418"/>
            <a:ext cx="2980488" cy="33668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5C37D39F-6148-4F8E-A8E1-403A2D161EE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744228" y="4050396"/>
            <a:ext cx="849176" cy="15058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E719C8E-7457-4648-B07D-461FF051BD4B}"/>
              </a:ext>
            </a:extLst>
          </p:cNvPr>
          <p:cNvSpPr/>
          <p:nvPr/>
        </p:nvSpPr>
        <p:spPr>
          <a:xfrm>
            <a:off x="2864966" y="548715"/>
            <a:ext cx="2602946" cy="71021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Neural Network Structure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5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wondering mark</dc:creator>
  <cp:lastModifiedBy>wondering mark</cp:lastModifiedBy>
  <cp:revision>6</cp:revision>
  <dcterms:created xsi:type="dcterms:W3CDTF">2021-03-12T08:02:00Z</dcterms:created>
  <dcterms:modified xsi:type="dcterms:W3CDTF">2021-03-12T08:53:06Z</dcterms:modified>
</cp:coreProperties>
</file>