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47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3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8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5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28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8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6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3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3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ED33E-E6DC-42D8-97CA-C62EDECD9A4F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040D-9887-488C-BEEC-603BBE275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7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938412" y="522437"/>
            <a:ext cx="10948788" cy="5459721"/>
            <a:chOff x="938412" y="522437"/>
            <a:chExt cx="10948788" cy="5459721"/>
          </a:xfrm>
        </p:grpSpPr>
        <p:sp>
          <p:nvSpPr>
            <p:cNvPr id="4" name="矩形 3"/>
            <p:cNvSpPr/>
            <p:nvPr/>
          </p:nvSpPr>
          <p:spPr>
            <a:xfrm>
              <a:off x="1089245" y="526093"/>
              <a:ext cx="2016691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File Groups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78420" y="522437"/>
              <a:ext cx="2016691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Python Core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743168" y="522437"/>
              <a:ext cx="2592886" cy="6889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Runtime Environment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8412" y="2659433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Core Modules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38412" y="3448312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Library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44154" y="4237191"/>
              <a:ext cx="2318358" cy="4879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User-defined Modules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右大括号 9"/>
            <p:cNvSpPr/>
            <p:nvPr/>
          </p:nvSpPr>
          <p:spPr>
            <a:xfrm>
              <a:off x="3395597" y="2368463"/>
              <a:ext cx="338202" cy="259601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120803" y="1429990"/>
              <a:ext cx="3331923" cy="4552168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367387" y="2357769"/>
              <a:ext cx="3519813" cy="90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Object/Type Structures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（内建对象，比如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list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dict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和自定义对象）</a:t>
              </a:r>
              <a:endPara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367387" y="3462147"/>
              <a:ext cx="3519813" cy="975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Memory Allocator</a:t>
              </a:r>
            </a:p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(python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运行时与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中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malloc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的一层接口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)</a:t>
              </a:r>
              <a:endPara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367387" y="4725184"/>
              <a:ext cx="3519813" cy="1052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Current State of Python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（维护解释器在执行字节码时不同的状态（正常、异常）之间切换的动作）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8984" y="1679531"/>
              <a:ext cx="2192055" cy="2880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INTERPRETER</a:t>
              </a:r>
              <a:endPara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371325" y="2138296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Scanner</a:t>
              </a:r>
            </a:p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(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词法分析，源码切分为</a:t>
              </a:r>
              <a:r>
                <a:rPr lang="en-US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oken)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371326" y="3167258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Parser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（语法分析，建立</a:t>
              </a:r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AST</a:t>
              </a:r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371327" y="4137503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Compiler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（编译器，生成字节码）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371328" y="5175078"/>
              <a:ext cx="2906038" cy="525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Code Evaluator</a:t>
              </a:r>
            </a:p>
            <a:p>
              <a:pPr algn="ctr"/>
              <a:r>
                <a:rPr lang="zh-CN" altLang="en-US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（虚拟机，执行字节码）</a:t>
              </a:r>
              <a:endPara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16" idx="2"/>
              <a:endCxn id="17" idx="0"/>
            </p:cNvCxnSpPr>
            <p:nvPr/>
          </p:nvCxnSpPr>
          <p:spPr>
            <a:xfrm>
              <a:off x="5824344" y="2663346"/>
              <a:ext cx="1" cy="503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2"/>
              <a:endCxn id="18" idx="0"/>
            </p:cNvCxnSpPr>
            <p:nvPr/>
          </p:nvCxnSpPr>
          <p:spPr>
            <a:xfrm>
              <a:off x="5824345" y="3692308"/>
              <a:ext cx="1" cy="44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2"/>
              <a:endCxn id="19" idx="0"/>
            </p:cNvCxnSpPr>
            <p:nvPr/>
          </p:nvCxnSpPr>
          <p:spPr>
            <a:xfrm>
              <a:off x="5824346" y="4662553"/>
              <a:ext cx="1" cy="51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2" idx="1"/>
              <a:endCxn id="17" idx="3"/>
            </p:cNvCxnSpPr>
            <p:nvPr/>
          </p:nvCxnSpPr>
          <p:spPr>
            <a:xfrm flipH="1">
              <a:off x="7277364" y="2809489"/>
              <a:ext cx="1090023" cy="62029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2" idx="1"/>
              <a:endCxn id="18" idx="3"/>
            </p:cNvCxnSpPr>
            <p:nvPr/>
          </p:nvCxnSpPr>
          <p:spPr>
            <a:xfrm flipH="1">
              <a:off x="7277365" y="2809489"/>
              <a:ext cx="1090022" cy="159053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2" idx="1"/>
              <a:endCxn id="19" idx="3"/>
            </p:cNvCxnSpPr>
            <p:nvPr/>
          </p:nvCxnSpPr>
          <p:spPr>
            <a:xfrm flipH="1">
              <a:off x="7277366" y="2809489"/>
              <a:ext cx="1090021" cy="262811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13" idx="1"/>
              <a:endCxn id="18" idx="3"/>
            </p:cNvCxnSpPr>
            <p:nvPr/>
          </p:nvCxnSpPr>
          <p:spPr>
            <a:xfrm flipH="1">
              <a:off x="7277365" y="3950140"/>
              <a:ext cx="1090022" cy="44988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3" idx="1"/>
              <a:endCxn id="19" idx="3"/>
            </p:cNvCxnSpPr>
            <p:nvPr/>
          </p:nvCxnSpPr>
          <p:spPr>
            <a:xfrm flipH="1">
              <a:off x="7277366" y="3950140"/>
              <a:ext cx="1090021" cy="1487463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9" idx="3"/>
              <a:endCxn id="14" idx="1"/>
            </p:cNvCxnSpPr>
            <p:nvPr/>
          </p:nvCxnSpPr>
          <p:spPr>
            <a:xfrm flipV="1">
              <a:off x="7277366" y="5251279"/>
              <a:ext cx="1090021" cy="186324"/>
            </a:xfrm>
            <a:prstGeom prst="straightConnector1">
              <a:avLst/>
            </a:prstGeom>
            <a:ln w="2540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577678" y="4368905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182823" y="414922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577678" y="375846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402315" y="3429075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427520" y="5200244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修改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402315" y="2915302"/>
              <a:ext cx="789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accent6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</a:t>
              </a:r>
              <a:endParaRPr lang="zh-CN" altLang="en-US" sz="1200" b="1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9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8702"/>
            <a:ext cx="1595438" cy="675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1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45280"/>
              </p:ext>
            </p:extLst>
          </p:nvPr>
        </p:nvGraphicFramePr>
        <p:xfrm>
          <a:off x="1993900" y="1719791"/>
          <a:ext cx="14446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ob_ival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89023"/>
              </p:ext>
            </p:extLst>
          </p:nvPr>
        </p:nvGraphicFramePr>
        <p:xfrm>
          <a:off x="4051299" y="1719791"/>
          <a:ext cx="1444626" cy="2560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ob_size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1206364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85432"/>
              </p:ext>
            </p:extLst>
          </p:nvPr>
        </p:nvGraphicFramePr>
        <p:xfrm>
          <a:off x="7194551" y="1719791"/>
          <a:ext cx="1444626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ob_size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6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142827"/>
              </p:ext>
            </p:extLst>
          </p:nvPr>
        </p:nvGraphicFramePr>
        <p:xfrm>
          <a:off x="9337675" y="1719791"/>
          <a:ext cx="144462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26">
                  <a:extLst>
                    <a:ext uri="{9D8B030D-6E8A-4147-A177-3AD203B41FA5}">
                      <a16:colId xmlns:a16="http://schemas.microsoft.com/office/drawing/2014/main" val="417202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ob_refcnt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3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ob_type</a:t>
                      </a:r>
                      <a:endParaRPr lang="zh-CN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45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80956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702301" y="1942428"/>
            <a:ext cx="12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21174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3775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4426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07550" y="131445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79812" y="4657724"/>
            <a:ext cx="360000" cy="36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00686" y="4657722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87037" y="4657593"/>
            <a:ext cx="360000" cy="3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043361" y="4695823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PyObje</a:t>
            </a:r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33697" y="4695823"/>
            <a:ext cx="1257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PyVarObject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54975" y="4695822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其他信息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4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1333" y="1955187"/>
            <a:ext cx="3056352" cy="2417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object{   }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object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ublic :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 {…}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45938"/>
              </p:ext>
            </p:extLst>
          </p:nvPr>
        </p:nvGraphicFramePr>
        <p:xfrm>
          <a:off x="5720527" y="2115160"/>
          <a:ext cx="1573730" cy="3656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730">
                  <a:extLst>
                    <a:ext uri="{9D8B030D-6E8A-4147-A177-3AD203B41FA5}">
                      <a16:colId xmlns:a16="http://schemas.microsoft.com/office/drawing/2014/main" val="2322090925"/>
                    </a:ext>
                  </a:extLst>
                </a:gridCol>
              </a:tblGrid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PyObject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36306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85992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tp_basicsize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241048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tp_base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454163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tp_new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276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tp_init</a:t>
                      </a:r>
                      <a:endParaRPr lang="zh-CN" altLang="en-US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5309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5107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48100"/>
              </p:ext>
            </p:extLst>
          </p:nvPr>
        </p:nvGraphicFramePr>
        <p:xfrm>
          <a:off x="8726964" y="1333797"/>
          <a:ext cx="1573730" cy="2089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730">
                  <a:extLst>
                    <a:ext uri="{9D8B030D-6E8A-4147-A177-3AD203B41FA5}">
                      <a16:colId xmlns:a16="http://schemas.microsoft.com/office/drawing/2014/main" val="2322090925"/>
                    </a:ext>
                  </a:extLst>
                </a:gridCol>
              </a:tblGrid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PyObject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36306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785992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tp_new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427681"/>
                  </a:ext>
                </a:extLst>
              </a:tr>
              <a:tr h="522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35107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90177" y="5347268"/>
            <a:ext cx="1209331" cy="423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7132" y="5771253"/>
            <a:ext cx="1380519" cy="39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PyInt_Type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05844" y="3422993"/>
            <a:ext cx="2215970" cy="39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PyBaseObject_Type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5" idx="0"/>
          </p:cNvCxnSpPr>
          <p:nvPr/>
        </p:nvCxnSpPr>
        <p:spPr>
          <a:xfrm flipV="1">
            <a:off x="3794843" y="4477273"/>
            <a:ext cx="1925684" cy="869995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/>
        </p:nvSpPr>
        <p:spPr>
          <a:xfrm>
            <a:off x="4757685" y="5073019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椭圆 10"/>
          <p:cNvSpPr>
            <a:spLocks noChangeAspect="1"/>
          </p:cNvSpPr>
          <p:nvPr/>
        </p:nvSpPr>
        <p:spPr>
          <a:xfrm>
            <a:off x="7973117" y="3752581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10048114" y="4262897"/>
            <a:ext cx="360000" cy="36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294257" y="2620764"/>
            <a:ext cx="1432708" cy="802229"/>
          </a:xfrm>
          <a:prstGeom prst="straightConnector1">
            <a:avLst/>
          </a:prstGeom>
          <a:ln>
            <a:prstDash val="dash"/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>
            <a:off x="2582160" y="587155"/>
            <a:ext cx="6850026" cy="1699287"/>
          </a:xfrm>
          <a:custGeom>
            <a:avLst/>
            <a:gdLst>
              <a:gd name="connsiteX0" fmla="*/ 0 w 8572500"/>
              <a:gd name="connsiteY0" fmla="*/ 1535983 h 1535983"/>
              <a:gd name="connsiteX1" fmla="*/ 3467100 w 8572500"/>
              <a:gd name="connsiteY1" fmla="*/ 288208 h 1535983"/>
              <a:gd name="connsiteX2" fmla="*/ 5476875 w 8572500"/>
              <a:gd name="connsiteY2" fmla="*/ 11983 h 1535983"/>
              <a:gd name="connsiteX3" fmla="*/ 6915150 w 8572500"/>
              <a:gd name="connsiteY3" fmla="*/ 88183 h 1535983"/>
              <a:gd name="connsiteX4" fmla="*/ 8572500 w 8572500"/>
              <a:gd name="connsiteY4" fmla="*/ 431083 h 1535983"/>
              <a:gd name="connsiteX0" fmla="*/ 0 w 6850026"/>
              <a:gd name="connsiteY0" fmla="*/ 1684839 h 1684839"/>
              <a:gd name="connsiteX1" fmla="*/ 1744626 w 6850026"/>
              <a:gd name="connsiteY1" fmla="*/ 288208 h 1684839"/>
              <a:gd name="connsiteX2" fmla="*/ 3754401 w 6850026"/>
              <a:gd name="connsiteY2" fmla="*/ 11983 h 1684839"/>
              <a:gd name="connsiteX3" fmla="*/ 5192676 w 6850026"/>
              <a:gd name="connsiteY3" fmla="*/ 88183 h 1684839"/>
              <a:gd name="connsiteX4" fmla="*/ 6850026 w 6850026"/>
              <a:gd name="connsiteY4" fmla="*/ 431083 h 1684839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6978 h 1696978"/>
              <a:gd name="connsiteX1" fmla="*/ 2127398 w 6850026"/>
              <a:gd name="connsiteY1" fmla="*/ 470468 h 1696978"/>
              <a:gd name="connsiteX2" fmla="*/ 3754401 w 6850026"/>
              <a:gd name="connsiteY2" fmla="*/ 24122 h 1696978"/>
              <a:gd name="connsiteX3" fmla="*/ 5192676 w 6850026"/>
              <a:gd name="connsiteY3" fmla="*/ 100322 h 1696978"/>
              <a:gd name="connsiteX4" fmla="*/ 6850026 w 6850026"/>
              <a:gd name="connsiteY4" fmla="*/ 443222 h 1696978"/>
              <a:gd name="connsiteX0" fmla="*/ 0 w 6850026"/>
              <a:gd name="connsiteY0" fmla="*/ 1699287 h 1699287"/>
              <a:gd name="connsiteX1" fmla="*/ 2010440 w 6850026"/>
              <a:gd name="connsiteY1" fmla="*/ 504675 h 1699287"/>
              <a:gd name="connsiteX2" fmla="*/ 3754401 w 6850026"/>
              <a:gd name="connsiteY2" fmla="*/ 26431 h 1699287"/>
              <a:gd name="connsiteX3" fmla="*/ 5192676 w 6850026"/>
              <a:gd name="connsiteY3" fmla="*/ 102631 h 1699287"/>
              <a:gd name="connsiteX4" fmla="*/ 6850026 w 6850026"/>
              <a:gd name="connsiteY4" fmla="*/ 445531 h 169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026" h="1699287">
                <a:moveTo>
                  <a:pt x="0" y="1699287"/>
                </a:moveTo>
                <a:cubicBezTo>
                  <a:pt x="819944" y="1000380"/>
                  <a:pt x="1363442" y="762218"/>
                  <a:pt x="2010440" y="504675"/>
                </a:cubicBezTo>
                <a:cubicBezTo>
                  <a:pt x="2657438" y="247132"/>
                  <a:pt x="3224028" y="93438"/>
                  <a:pt x="3754401" y="26431"/>
                </a:cubicBezTo>
                <a:cubicBezTo>
                  <a:pt x="4284774" y="-40576"/>
                  <a:pt x="4676738" y="32781"/>
                  <a:pt x="5192676" y="102631"/>
                </a:cubicBezTo>
                <a:cubicBezTo>
                  <a:pt x="5708614" y="172481"/>
                  <a:pt x="6279320" y="309006"/>
                  <a:pt x="6850026" y="445531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5400000">
            <a:off x="9383874" y="416977"/>
            <a:ext cx="259909" cy="1573730"/>
          </a:xfrm>
          <a:prstGeom prst="leftBrace">
            <a:avLst>
              <a:gd name="adj1" fmla="val 76999"/>
              <a:gd name="adj2" fmla="val 55447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 rot="5400000">
            <a:off x="6380159" y="1201063"/>
            <a:ext cx="254463" cy="1573730"/>
          </a:xfrm>
          <a:prstGeom prst="leftBrace">
            <a:avLst>
              <a:gd name="adj1" fmla="val 76999"/>
              <a:gd name="adj2" fmla="val 55447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413590" y="1650663"/>
            <a:ext cx="4018221" cy="1172059"/>
          </a:xfrm>
          <a:custGeom>
            <a:avLst/>
            <a:gdLst>
              <a:gd name="connsiteX0" fmla="*/ 0 w 5676900"/>
              <a:gd name="connsiteY0" fmla="*/ 1452036 h 1452036"/>
              <a:gd name="connsiteX1" fmla="*/ 2200275 w 5676900"/>
              <a:gd name="connsiteY1" fmla="*/ 375711 h 1452036"/>
              <a:gd name="connsiteX2" fmla="*/ 3562350 w 5676900"/>
              <a:gd name="connsiteY2" fmla="*/ 23286 h 1452036"/>
              <a:gd name="connsiteX3" fmla="*/ 4676775 w 5676900"/>
              <a:gd name="connsiteY3" fmla="*/ 89961 h 1452036"/>
              <a:gd name="connsiteX4" fmla="*/ 5676900 w 5676900"/>
              <a:gd name="connsiteY4" fmla="*/ 547161 h 1452036"/>
              <a:gd name="connsiteX5" fmla="*/ 5676900 w 5676900"/>
              <a:gd name="connsiteY5" fmla="*/ 547161 h 1452036"/>
              <a:gd name="connsiteX6" fmla="*/ 5676900 w 5676900"/>
              <a:gd name="connsiteY6" fmla="*/ 547161 h 1452036"/>
              <a:gd name="connsiteX0" fmla="*/ 0 w 4018221"/>
              <a:gd name="connsiteY0" fmla="*/ 1537096 h 1537096"/>
              <a:gd name="connsiteX1" fmla="*/ 541596 w 4018221"/>
              <a:gd name="connsiteY1" fmla="*/ 375711 h 1537096"/>
              <a:gd name="connsiteX2" fmla="*/ 1903671 w 4018221"/>
              <a:gd name="connsiteY2" fmla="*/ 23286 h 1537096"/>
              <a:gd name="connsiteX3" fmla="*/ 3018096 w 4018221"/>
              <a:gd name="connsiteY3" fmla="*/ 89961 h 1537096"/>
              <a:gd name="connsiteX4" fmla="*/ 4018221 w 4018221"/>
              <a:gd name="connsiteY4" fmla="*/ 547161 h 1537096"/>
              <a:gd name="connsiteX5" fmla="*/ 4018221 w 4018221"/>
              <a:gd name="connsiteY5" fmla="*/ 547161 h 1537096"/>
              <a:gd name="connsiteX6" fmla="*/ 4018221 w 4018221"/>
              <a:gd name="connsiteY6" fmla="*/ 547161 h 1537096"/>
              <a:gd name="connsiteX0" fmla="*/ 0 w 4018221"/>
              <a:gd name="connsiteY0" fmla="*/ 1552059 h 1552059"/>
              <a:gd name="connsiteX1" fmla="*/ 1243345 w 4018221"/>
              <a:gd name="connsiteY1" fmla="*/ 592692 h 1552059"/>
              <a:gd name="connsiteX2" fmla="*/ 1903671 w 4018221"/>
              <a:gd name="connsiteY2" fmla="*/ 38249 h 1552059"/>
              <a:gd name="connsiteX3" fmla="*/ 3018096 w 4018221"/>
              <a:gd name="connsiteY3" fmla="*/ 104924 h 1552059"/>
              <a:gd name="connsiteX4" fmla="*/ 4018221 w 4018221"/>
              <a:gd name="connsiteY4" fmla="*/ 562124 h 1552059"/>
              <a:gd name="connsiteX5" fmla="*/ 4018221 w 4018221"/>
              <a:gd name="connsiteY5" fmla="*/ 562124 h 1552059"/>
              <a:gd name="connsiteX6" fmla="*/ 4018221 w 4018221"/>
              <a:gd name="connsiteY6" fmla="*/ 562124 h 1552059"/>
              <a:gd name="connsiteX0" fmla="*/ 0 w 4018221"/>
              <a:gd name="connsiteY0" fmla="*/ 1552059 h 1552059"/>
              <a:gd name="connsiteX1" fmla="*/ 1243345 w 4018221"/>
              <a:gd name="connsiteY1" fmla="*/ 592692 h 1552059"/>
              <a:gd name="connsiteX2" fmla="*/ 1871773 w 4018221"/>
              <a:gd name="connsiteY2" fmla="*/ 38249 h 1552059"/>
              <a:gd name="connsiteX3" fmla="*/ 3018096 w 4018221"/>
              <a:gd name="connsiteY3" fmla="*/ 104924 h 1552059"/>
              <a:gd name="connsiteX4" fmla="*/ 4018221 w 4018221"/>
              <a:gd name="connsiteY4" fmla="*/ 562124 h 1552059"/>
              <a:gd name="connsiteX5" fmla="*/ 4018221 w 4018221"/>
              <a:gd name="connsiteY5" fmla="*/ 562124 h 1552059"/>
              <a:gd name="connsiteX6" fmla="*/ 4018221 w 4018221"/>
              <a:gd name="connsiteY6" fmla="*/ 562124 h 1552059"/>
              <a:gd name="connsiteX0" fmla="*/ 0 w 4018221"/>
              <a:gd name="connsiteY0" fmla="*/ 1472400 h 1472400"/>
              <a:gd name="connsiteX1" fmla="*/ 1243345 w 4018221"/>
              <a:gd name="connsiteY1" fmla="*/ 513033 h 1472400"/>
              <a:gd name="connsiteX2" fmla="*/ 2052526 w 4018221"/>
              <a:gd name="connsiteY2" fmla="*/ 107446 h 1472400"/>
              <a:gd name="connsiteX3" fmla="*/ 3018096 w 4018221"/>
              <a:gd name="connsiteY3" fmla="*/ 25265 h 1472400"/>
              <a:gd name="connsiteX4" fmla="*/ 4018221 w 4018221"/>
              <a:gd name="connsiteY4" fmla="*/ 482465 h 1472400"/>
              <a:gd name="connsiteX5" fmla="*/ 4018221 w 4018221"/>
              <a:gd name="connsiteY5" fmla="*/ 482465 h 1472400"/>
              <a:gd name="connsiteX6" fmla="*/ 4018221 w 4018221"/>
              <a:gd name="connsiteY6" fmla="*/ 482465 h 1472400"/>
              <a:gd name="connsiteX0" fmla="*/ 0 w 4018221"/>
              <a:gd name="connsiteY0" fmla="*/ 1475404 h 1475404"/>
              <a:gd name="connsiteX1" fmla="*/ 1243345 w 4018221"/>
              <a:gd name="connsiteY1" fmla="*/ 516037 h 1475404"/>
              <a:gd name="connsiteX2" fmla="*/ 1999364 w 4018221"/>
              <a:gd name="connsiteY2" fmla="*/ 99817 h 1475404"/>
              <a:gd name="connsiteX3" fmla="*/ 3018096 w 4018221"/>
              <a:gd name="connsiteY3" fmla="*/ 28269 h 1475404"/>
              <a:gd name="connsiteX4" fmla="*/ 4018221 w 4018221"/>
              <a:gd name="connsiteY4" fmla="*/ 485469 h 1475404"/>
              <a:gd name="connsiteX5" fmla="*/ 4018221 w 4018221"/>
              <a:gd name="connsiteY5" fmla="*/ 485469 h 1475404"/>
              <a:gd name="connsiteX6" fmla="*/ 4018221 w 4018221"/>
              <a:gd name="connsiteY6" fmla="*/ 485469 h 1475404"/>
              <a:gd name="connsiteX0" fmla="*/ 0 w 4018221"/>
              <a:gd name="connsiteY0" fmla="*/ 1381624 h 1381624"/>
              <a:gd name="connsiteX1" fmla="*/ 1243345 w 4018221"/>
              <a:gd name="connsiteY1" fmla="*/ 422257 h 1381624"/>
              <a:gd name="connsiteX2" fmla="*/ 1999364 w 4018221"/>
              <a:gd name="connsiteY2" fmla="*/ 6037 h 1381624"/>
              <a:gd name="connsiteX3" fmla="*/ 3464663 w 4018221"/>
              <a:gd name="connsiteY3" fmla="*/ 189671 h 1381624"/>
              <a:gd name="connsiteX4" fmla="*/ 4018221 w 4018221"/>
              <a:gd name="connsiteY4" fmla="*/ 391689 h 1381624"/>
              <a:gd name="connsiteX5" fmla="*/ 4018221 w 4018221"/>
              <a:gd name="connsiteY5" fmla="*/ 391689 h 1381624"/>
              <a:gd name="connsiteX6" fmla="*/ 4018221 w 4018221"/>
              <a:gd name="connsiteY6" fmla="*/ 391689 h 1381624"/>
              <a:gd name="connsiteX0" fmla="*/ 0 w 4018221"/>
              <a:gd name="connsiteY0" fmla="*/ 1214865 h 1214865"/>
              <a:gd name="connsiteX1" fmla="*/ 1243345 w 4018221"/>
              <a:gd name="connsiteY1" fmla="*/ 255498 h 1214865"/>
              <a:gd name="connsiteX2" fmla="*/ 2137587 w 4018221"/>
              <a:gd name="connsiteY2" fmla="*/ 30664 h 1214865"/>
              <a:gd name="connsiteX3" fmla="*/ 3464663 w 4018221"/>
              <a:gd name="connsiteY3" fmla="*/ 22912 h 1214865"/>
              <a:gd name="connsiteX4" fmla="*/ 4018221 w 4018221"/>
              <a:gd name="connsiteY4" fmla="*/ 224930 h 1214865"/>
              <a:gd name="connsiteX5" fmla="*/ 4018221 w 4018221"/>
              <a:gd name="connsiteY5" fmla="*/ 224930 h 1214865"/>
              <a:gd name="connsiteX6" fmla="*/ 4018221 w 4018221"/>
              <a:gd name="connsiteY6" fmla="*/ 224930 h 1214865"/>
              <a:gd name="connsiteX0" fmla="*/ 0 w 4018221"/>
              <a:gd name="connsiteY0" fmla="*/ 1227173 h 1227173"/>
              <a:gd name="connsiteX1" fmla="*/ 1424098 w 4018221"/>
              <a:gd name="connsiteY1" fmla="*/ 459192 h 1227173"/>
              <a:gd name="connsiteX2" fmla="*/ 2137587 w 4018221"/>
              <a:gd name="connsiteY2" fmla="*/ 42972 h 1227173"/>
              <a:gd name="connsiteX3" fmla="*/ 3464663 w 4018221"/>
              <a:gd name="connsiteY3" fmla="*/ 35220 h 1227173"/>
              <a:gd name="connsiteX4" fmla="*/ 4018221 w 4018221"/>
              <a:gd name="connsiteY4" fmla="*/ 237238 h 1227173"/>
              <a:gd name="connsiteX5" fmla="*/ 4018221 w 4018221"/>
              <a:gd name="connsiteY5" fmla="*/ 237238 h 1227173"/>
              <a:gd name="connsiteX6" fmla="*/ 4018221 w 4018221"/>
              <a:gd name="connsiteY6" fmla="*/ 237238 h 1227173"/>
              <a:gd name="connsiteX0" fmla="*/ 0 w 4018221"/>
              <a:gd name="connsiteY0" fmla="*/ 1227173 h 1227173"/>
              <a:gd name="connsiteX1" fmla="*/ 1424098 w 4018221"/>
              <a:gd name="connsiteY1" fmla="*/ 459192 h 1227173"/>
              <a:gd name="connsiteX2" fmla="*/ 2137587 w 4018221"/>
              <a:gd name="connsiteY2" fmla="*/ 42972 h 1227173"/>
              <a:gd name="connsiteX3" fmla="*/ 3464663 w 4018221"/>
              <a:gd name="connsiteY3" fmla="*/ 35220 h 1227173"/>
              <a:gd name="connsiteX4" fmla="*/ 4018221 w 4018221"/>
              <a:gd name="connsiteY4" fmla="*/ 237238 h 1227173"/>
              <a:gd name="connsiteX5" fmla="*/ 4018221 w 4018221"/>
              <a:gd name="connsiteY5" fmla="*/ 237238 h 1227173"/>
              <a:gd name="connsiteX6" fmla="*/ 4018221 w 4018221"/>
              <a:gd name="connsiteY6" fmla="*/ 237238 h 1227173"/>
              <a:gd name="connsiteX0" fmla="*/ 0 w 4018221"/>
              <a:gd name="connsiteY0" fmla="*/ 1192060 h 1192060"/>
              <a:gd name="connsiteX1" fmla="*/ 1424098 w 4018221"/>
              <a:gd name="connsiteY1" fmla="*/ 424079 h 1192060"/>
              <a:gd name="connsiteX2" fmla="*/ 2403401 w 4018221"/>
              <a:gd name="connsiteY2" fmla="*/ 177979 h 1192060"/>
              <a:gd name="connsiteX3" fmla="*/ 3464663 w 4018221"/>
              <a:gd name="connsiteY3" fmla="*/ 107 h 1192060"/>
              <a:gd name="connsiteX4" fmla="*/ 4018221 w 4018221"/>
              <a:gd name="connsiteY4" fmla="*/ 202125 h 1192060"/>
              <a:gd name="connsiteX5" fmla="*/ 4018221 w 4018221"/>
              <a:gd name="connsiteY5" fmla="*/ 202125 h 1192060"/>
              <a:gd name="connsiteX6" fmla="*/ 4018221 w 4018221"/>
              <a:gd name="connsiteY6" fmla="*/ 202125 h 1192060"/>
              <a:gd name="connsiteX0" fmla="*/ 0 w 4018221"/>
              <a:gd name="connsiteY0" fmla="*/ 1149576 h 1149576"/>
              <a:gd name="connsiteX1" fmla="*/ 1424098 w 4018221"/>
              <a:gd name="connsiteY1" fmla="*/ 381595 h 1149576"/>
              <a:gd name="connsiteX2" fmla="*/ 2403401 w 4018221"/>
              <a:gd name="connsiteY2" fmla="*/ 135495 h 1149576"/>
              <a:gd name="connsiteX3" fmla="*/ 3709212 w 4018221"/>
              <a:gd name="connsiteY3" fmla="*/ 154 h 1149576"/>
              <a:gd name="connsiteX4" fmla="*/ 4018221 w 4018221"/>
              <a:gd name="connsiteY4" fmla="*/ 159641 h 1149576"/>
              <a:gd name="connsiteX5" fmla="*/ 4018221 w 4018221"/>
              <a:gd name="connsiteY5" fmla="*/ 159641 h 1149576"/>
              <a:gd name="connsiteX6" fmla="*/ 4018221 w 4018221"/>
              <a:gd name="connsiteY6" fmla="*/ 159641 h 1149576"/>
              <a:gd name="connsiteX0" fmla="*/ 0 w 4018221"/>
              <a:gd name="connsiteY0" fmla="*/ 1151259 h 1151259"/>
              <a:gd name="connsiteX1" fmla="*/ 1424098 w 4018221"/>
              <a:gd name="connsiteY1" fmla="*/ 383278 h 1151259"/>
              <a:gd name="connsiteX2" fmla="*/ 2318341 w 4018221"/>
              <a:gd name="connsiteY2" fmla="*/ 94647 h 1151259"/>
              <a:gd name="connsiteX3" fmla="*/ 3709212 w 4018221"/>
              <a:gd name="connsiteY3" fmla="*/ 1837 h 1151259"/>
              <a:gd name="connsiteX4" fmla="*/ 4018221 w 4018221"/>
              <a:gd name="connsiteY4" fmla="*/ 161324 h 1151259"/>
              <a:gd name="connsiteX5" fmla="*/ 4018221 w 4018221"/>
              <a:gd name="connsiteY5" fmla="*/ 161324 h 1151259"/>
              <a:gd name="connsiteX6" fmla="*/ 4018221 w 4018221"/>
              <a:gd name="connsiteY6" fmla="*/ 161324 h 1151259"/>
              <a:gd name="connsiteX0" fmla="*/ 0 w 4018221"/>
              <a:gd name="connsiteY0" fmla="*/ 1150573 h 1150573"/>
              <a:gd name="connsiteX1" fmla="*/ 1424098 w 4018221"/>
              <a:gd name="connsiteY1" fmla="*/ 382592 h 1150573"/>
              <a:gd name="connsiteX2" fmla="*/ 2318341 w 4018221"/>
              <a:gd name="connsiteY2" fmla="*/ 93961 h 1150573"/>
              <a:gd name="connsiteX3" fmla="*/ 3709212 w 4018221"/>
              <a:gd name="connsiteY3" fmla="*/ 1151 h 1150573"/>
              <a:gd name="connsiteX4" fmla="*/ 4018221 w 4018221"/>
              <a:gd name="connsiteY4" fmla="*/ 160638 h 1150573"/>
              <a:gd name="connsiteX5" fmla="*/ 4018221 w 4018221"/>
              <a:gd name="connsiteY5" fmla="*/ 160638 h 1150573"/>
              <a:gd name="connsiteX6" fmla="*/ 4018221 w 4018221"/>
              <a:gd name="connsiteY6" fmla="*/ 160638 h 1150573"/>
              <a:gd name="connsiteX0" fmla="*/ 0 w 4018221"/>
              <a:gd name="connsiteY0" fmla="*/ 1214121 h 1214121"/>
              <a:gd name="connsiteX1" fmla="*/ 1424098 w 4018221"/>
              <a:gd name="connsiteY1" fmla="*/ 446140 h 1214121"/>
              <a:gd name="connsiteX2" fmla="*/ 2318341 w 4018221"/>
              <a:gd name="connsiteY2" fmla="*/ 157509 h 1214121"/>
              <a:gd name="connsiteX3" fmla="*/ 3283909 w 4018221"/>
              <a:gd name="connsiteY3" fmla="*/ 904 h 1214121"/>
              <a:gd name="connsiteX4" fmla="*/ 4018221 w 4018221"/>
              <a:gd name="connsiteY4" fmla="*/ 224186 h 1214121"/>
              <a:gd name="connsiteX5" fmla="*/ 4018221 w 4018221"/>
              <a:gd name="connsiteY5" fmla="*/ 224186 h 1214121"/>
              <a:gd name="connsiteX6" fmla="*/ 4018221 w 4018221"/>
              <a:gd name="connsiteY6" fmla="*/ 224186 h 1214121"/>
              <a:gd name="connsiteX0" fmla="*/ 0 w 4018221"/>
              <a:gd name="connsiteY0" fmla="*/ 1172059 h 1172059"/>
              <a:gd name="connsiteX1" fmla="*/ 1424098 w 4018221"/>
              <a:gd name="connsiteY1" fmla="*/ 404078 h 1172059"/>
              <a:gd name="connsiteX2" fmla="*/ 2318341 w 4018221"/>
              <a:gd name="connsiteY2" fmla="*/ 115447 h 1172059"/>
              <a:gd name="connsiteX3" fmla="*/ 3198848 w 4018221"/>
              <a:gd name="connsiteY3" fmla="*/ 1372 h 1172059"/>
              <a:gd name="connsiteX4" fmla="*/ 4018221 w 4018221"/>
              <a:gd name="connsiteY4" fmla="*/ 182124 h 1172059"/>
              <a:gd name="connsiteX5" fmla="*/ 4018221 w 4018221"/>
              <a:gd name="connsiteY5" fmla="*/ 182124 h 1172059"/>
              <a:gd name="connsiteX6" fmla="*/ 4018221 w 4018221"/>
              <a:gd name="connsiteY6" fmla="*/ 182124 h 1172059"/>
              <a:gd name="connsiteX0" fmla="*/ 0 w 4018221"/>
              <a:gd name="connsiteY0" fmla="*/ 1172059 h 1172059"/>
              <a:gd name="connsiteX1" fmla="*/ 1424098 w 4018221"/>
              <a:gd name="connsiteY1" fmla="*/ 404078 h 1172059"/>
              <a:gd name="connsiteX2" fmla="*/ 2318341 w 4018221"/>
              <a:gd name="connsiteY2" fmla="*/ 115447 h 1172059"/>
              <a:gd name="connsiteX3" fmla="*/ 3198848 w 4018221"/>
              <a:gd name="connsiteY3" fmla="*/ 1372 h 1172059"/>
              <a:gd name="connsiteX4" fmla="*/ 4018221 w 4018221"/>
              <a:gd name="connsiteY4" fmla="*/ 182124 h 1172059"/>
              <a:gd name="connsiteX5" fmla="*/ 4018221 w 4018221"/>
              <a:gd name="connsiteY5" fmla="*/ 182124 h 1172059"/>
              <a:gd name="connsiteX6" fmla="*/ 4018221 w 4018221"/>
              <a:gd name="connsiteY6" fmla="*/ 182124 h 117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8221" h="1172059">
                <a:moveTo>
                  <a:pt x="0" y="1172059"/>
                </a:moveTo>
                <a:cubicBezTo>
                  <a:pt x="803275" y="752959"/>
                  <a:pt x="1037708" y="580180"/>
                  <a:pt x="1424098" y="404078"/>
                </a:cubicBezTo>
                <a:cubicBezTo>
                  <a:pt x="1810488" y="227976"/>
                  <a:pt x="2022549" y="182565"/>
                  <a:pt x="2318341" y="115447"/>
                </a:cubicBezTo>
                <a:cubicBezTo>
                  <a:pt x="2614133" y="48329"/>
                  <a:pt x="2915535" y="-9741"/>
                  <a:pt x="3198848" y="1372"/>
                </a:cubicBezTo>
                <a:cubicBezTo>
                  <a:pt x="3482161" y="12485"/>
                  <a:pt x="3881659" y="151999"/>
                  <a:pt x="4018221" y="182124"/>
                </a:cubicBezTo>
                <a:lnTo>
                  <a:pt x="4018221" y="182124"/>
                </a:lnTo>
                <a:lnTo>
                  <a:pt x="4018221" y="182124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98535" y="1630052"/>
            <a:ext cx="1804988" cy="2345860"/>
          </a:xfrm>
          <a:custGeom>
            <a:avLst/>
            <a:gdLst>
              <a:gd name="connsiteX0" fmla="*/ 0 w 1898766"/>
              <a:gd name="connsiteY0" fmla="*/ 2717034 h 2826604"/>
              <a:gd name="connsiteX1" fmla="*/ 942975 w 1898766"/>
              <a:gd name="connsiteY1" fmla="*/ 2593209 h 2826604"/>
              <a:gd name="connsiteX2" fmla="*/ 1066800 w 1898766"/>
              <a:gd name="connsiteY2" fmla="*/ 640584 h 2826604"/>
              <a:gd name="connsiteX3" fmla="*/ 1809750 w 1898766"/>
              <a:gd name="connsiteY3" fmla="*/ 69084 h 2826604"/>
              <a:gd name="connsiteX4" fmla="*/ 1857375 w 1898766"/>
              <a:gd name="connsiteY4" fmla="*/ 30984 h 2826604"/>
              <a:gd name="connsiteX0" fmla="*/ 0 w 1904396"/>
              <a:gd name="connsiteY0" fmla="*/ 2656973 h 2766543"/>
              <a:gd name="connsiteX1" fmla="*/ 942975 w 1904396"/>
              <a:gd name="connsiteY1" fmla="*/ 2533148 h 2766543"/>
              <a:gd name="connsiteX2" fmla="*/ 1066800 w 1904396"/>
              <a:gd name="connsiteY2" fmla="*/ 580523 h 2766543"/>
              <a:gd name="connsiteX3" fmla="*/ 1809750 w 1904396"/>
              <a:gd name="connsiteY3" fmla="*/ 9023 h 2766543"/>
              <a:gd name="connsiteX4" fmla="*/ 1866900 w 1904396"/>
              <a:gd name="connsiteY4" fmla="*/ 228098 h 2766543"/>
              <a:gd name="connsiteX0" fmla="*/ 0 w 1877364"/>
              <a:gd name="connsiteY0" fmla="*/ 2740628 h 2850198"/>
              <a:gd name="connsiteX1" fmla="*/ 942975 w 1877364"/>
              <a:gd name="connsiteY1" fmla="*/ 2616803 h 2850198"/>
              <a:gd name="connsiteX2" fmla="*/ 1066800 w 1877364"/>
              <a:gd name="connsiteY2" fmla="*/ 664178 h 2850198"/>
              <a:gd name="connsiteX3" fmla="*/ 1685925 w 1877364"/>
              <a:gd name="connsiteY3" fmla="*/ 6953 h 2850198"/>
              <a:gd name="connsiteX4" fmla="*/ 1866900 w 1877364"/>
              <a:gd name="connsiteY4" fmla="*/ 311753 h 2850198"/>
              <a:gd name="connsiteX0" fmla="*/ 0 w 1809439"/>
              <a:gd name="connsiteY0" fmla="*/ 2763089 h 2872659"/>
              <a:gd name="connsiteX1" fmla="*/ 942975 w 1809439"/>
              <a:gd name="connsiteY1" fmla="*/ 2639264 h 2872659"/>
              <a:gd name="connsiteX2" fmla="*/ 1066800 w 1809439"/>
              <a:gd name="connsiteY2" fmla="*/ 686639 h 2872659"/>
              <a:gd name="connsiteX3" fmla="*/ 1685925 w 1809439"/>
              <a:gd name="connsiteY3" fmla="*/ 29414 h 2872659"/>
              <a:gd name="connsiteX4" fmla="*/ 1790700 w 1809439"/>
              <a:gd name="connsiteY4" fmla="*/ 124664 h 2872659"/>
              <a:gd name="connsiteX0" fmla="*/ 0 w 1798736"/>
              <a:gd name="connsiteY0" fmla="*/ 2662502 h 2772072"/>
              <a:gd name="connsiteX1" fmla="*/ 942975 w 1798736"/>
              <a:gd name="connsiteY1" fmla="*/ 2538677 h 2772072"/>
              <a:gd name="connsiteX2" fmla="*/ 1066800 w 1798736"/>
              <a:gd name="connsiteY2" fmla="*/ 586052 h 2772072"/>
              <a:gd name="connsiteX3" fmla="*/ 1581150 w 1798736"/>
              <a:gd name="connsiteY3" fmla="*/ 71702 h 2772072"/>
              <a:gd name="connsiteX4" fmla="*/ 1790700 w 1798736"/>
              <a:gd name="connsiteY4" fmla="*/ 24077 h 2772072"/>
              <a:gd name="connsiteX0" fmla="*/ 0 w 1796716"/>
              <a:gd name="connsiteY0" fmla="*/ 2681976 h 2791546"/>
              <a:gd name="connsiteX1" fmla="*/ 942975 w 1796716"/>
              <a:gd name="connsiteY1" fmla="*/ 2558151 h 2791546"/>
              <a:gd name="connsiteX2" fmla="*/ 1066800 w 1796716"/>
              <a:gd name="connsiteY2" fmla="*/ 605526 h 2791546"/>
              <a:gd name="connsiteX3" fmla="*/ 1524000 w 1796716"/>
              <a:gd name="connsiteY3" fmla="*/ 53076 h 2791546"/>
              <a:gd name="connsiteX4" fmla="*/ 1790700 w 1796716"/>
              <a:gd name="connsiteY4" fmla="*/ 43551 h 2791546"/>
              <a:gd name="connsiteX0" fmla="*/ 0 w 1799038"/>
              <a:gd name="connsiteY0" fmla="*/ 2670171 h 2779741"/>
              <a:gd name="connsiteX1" fmla="*/ 942975 w 1799038"/>
              <a:gd name="connsiteY1" fmla="*/ 2546346 h 2779741"/>
              <a:gd name="connsiteX2" fmla="*/ 1066800 w 1799038"/>
              <a:gd name="connsiteY2" fmla="*/ 593721 h 2779741"/>
              <a:gd name="connsiteX3" fmla="*/ 1524000 w 1799038"/>
              <a:gd name="connsiteY3" fmla="*/ 41271 h 2779741"/>
              <a:gd name="connsiteX4" fmla="*/ 1790700 w 1799038"/>
              <a:gd name="connsiteY4" fmla="*/ 31746 h 2779741"/>
              <a:gd name="connsiteX0" fmla="*/ 0 w 1810700"/>
              <a:gd name="connsiteY0" fmla="*/ 2633404 h 2742974"/>
              <a:gd name="connsiteX1" fmla="*/ 942975 w 1810700"/>
              <a:gd name="connsiteY1" fmla="*/ 2509579 h 2742974"/>
              <a:gd name="connsiteX2" fmla="*/ 1066800 w 1810700"/>
              <a:gd name="connsiteY2" fmla="*/ 556954 h 2742974"/>
              <a:gd name="connsiteX3" fmla="*/ 1524000 w 1810700"/>
              <a:gd name="connsiteY3" fmla="*/ 4504 h 2742974"/>
              <a:gd name="connsiteX4" fmla="*/ 1804988 w 1810700"/>
              <a:gd name="connsiteY4" fmla="*/ 290254 h 2742974"/>
              <a:gd name="connsiteX0" fmla="*/ 0 w 1809372"/>
              <a:gd name="connsiteY0" fmla="*/ 2356314 h 2465884"/>
              <a:gd name="connsiteX1" fmla="*/ 942975 w 1809372"/>
              <a:gd name="connsiteY1" fmla="*/ 2232489 h 2465884"/>
              <a:gd name="connsiteX2" fmla="*/ 1066800 w 1809372"/>
              <a:gd name="connsiteY2" fmla="*/ 279864 h 2465884"/>
              <a:gd name="connsiteX3" fmla="*/ 1452563 w 1809372"/>
              <a:gd name="connsiteY3" fmla="*/ 56026 h 2465884"/>
              <a:gd name="connsiteX4" fmla="*/ 1804988 w 1809372"/>
              <a:gd name="connsiteY4" fmla="*/ 13164 h 2465884"/>
              <a:gd name="connsiteX0" fmla="*/ 0 w 1809428"/>
              <a:gd name="connsiteY0" fmla="*/ 2405798 h 2469031"/>
              <a:gd name="connsiteX1" fmla="*/ 942975 w 1809428"/>
              <a:gd name="connsiteY1" fmla="*/ 2281973 h 2469031"/>
              <a:gd name="connsiteX2" fmla="*/ 1042988 w 1809428"/>
              <a:gd name="connsiteY2" fmla="*/ 1186598 h 2469031"/>
              <a:gd name="connsiteX3" fmla="*/ 1452563 w 1809428"/>
              <a:gd name="connsiteY3" fmla="*/ 105510 h 2469031"/>
              <a:gd name="connsiteX4" fmla="*/ 1804988 w 1809428"/>
              <a:gd name="connsiteY4" fmla="*/ 62648 h 2469031"/>
              <a:gd name="connsiteX0" fmla="*/ 0 w 1809428"/>
              <a:gd name="connsiteY0" fmla="*/ 2405798 h 2443464"/>
              <a:gd name="connsiteX1" fmla="*/ 762000 w 1809428"/>
              <a:gd name="connsiteY1" fmla="*/ 2162911 h 2443464"/>
              <a:gd name="connsiteX2" fmla="*/ 1042988 w 1809428"/>
              <a:gd name="connsiteY2" fmla="*/ 1186598 h 2443464"/>
              <a:gd name="connsiteX3" fmla="*/ 1452563 w 1809428"/>
              <a:gd name="connsiteY3" fmla="*/ 105510 h 2443464"/>
              <a:gd name="connsiteX4" fmla="*/ 1804988 w 1809428"/>
              <a:gd name="connsiteY4" fmla="*/ 62648 h 2443464"/>
              <a:gd name="connsiteX0" fmla="*/ 0 w 1809350"/>
              <a:gd name="connsiteY0" fmla="*/ 2408468 h 2445348"/>
              <a:gd name="connsiteX1" fmla="*/ 762000 w 1809350"/>
              <a:gd name="connsiteY1" fmla="*/ 2165581 h 2445348"/>
              <a:gd name="connsiteX2" fmla="*/ 1076325 w 1809350"/>
              <a:gd name="connsiteY2" fmla="*/ 1227368 h 2445348"/>
              <a:gd name="connsiteX3" fmla="*/ 1452563 w 1809350"/>
              <a:gd name="connsiteY3" fmla="*/ 108180 h 2445348"/>
              <a:gd name="connsiteX4" fmla="*/ 1804988 w 1809350"/>
              <a:gd name="connsiteY4" fmla="*/ 65318 h 2445348"/>
              <a:gd name="connsiteX0" fmla="*/ 0 w 1809296"/>
              <a:gd name="connsiteY0" fmla="*/ 2408803 h 2445587"/>
              <a:gd name="connsiteX1" fmla="*/ 762000 w 1809296"/>
              <a:gd name="connsiteY1" fmla="*/ 2165916 h 2445587"/>
              <a:gd name="connsiteX2" fmla="*/ 1100137 w 1809296"/>
              <a:gd name="connsiteY2" fmla="*/ 1232466 h 2445587"/>
              <a:gd name="connsiteX3" fmla="*/ 1452563 w 1809296"/>
              <a:gd name="connsiteY3" fmla="*/ 108515 h 2445587"/>
              <a:gd name="connsiteX4" fmla="*/ 1804988 w 1809296"/>
              <a:gd name="connsiteY4" fmla="*/ 65653 h 2445587"/>
              <a:gd name="connsiteX0" fmla="*/ 0 w 1809296"/>
              <a:gd name="connsiteY0" fmla="*/ 2408803 h 2445587"/>
              <a:gd name="connsiteX1" fmla="*/ 762000 w 1809296"/>
              <a:gd name="connsiteY1" fmla="*/ 2165916 h 2445587"/>
              <a:gd name="connsiteX2" fmla="*/ 1100137 w 1809296"/>
              <a:gd name="connsiteY2" fmla="*/ 1232466 h 2445587"/>
              <a:gd name="connsiteX3" fmla="*/ 1452563 w 1809296"/>
              <a:gd name="connsiteY3" fmla="*/ 108515 h 2445587"/>
              <a:gd name="connsiteX4" fmla="*/ 1804988 w 1809296"/>
              <a:gd name="connsiteY4" fmla="*/ 65653 h 2445587"/>
              <a:gd name="connsiteX0" fmla="*/ 0 w 1809296"/>
              <a:gd name="connsiteY0" fmla="*/ 2408803 h 2408803"/>
              <a:gd name="connsiteX1" fmla="*/ 762000 w 1809296"/>
              <a:gd name="connsiteY1" fmla="*/ 2165916 h 2408803"/>
              <a:gd name="connsiteX2" fmla="*/ 1100137 w 1809296"/>
              <a:gd name="connsiteY2" fmla="*/ 1232466 h 2408803"/>
              <a:gd name="connsiteX3" fmla="*/ 1452563 w 1809296"/>
              <a:gd name="connsiteY3" fmla="*/ 108515 h 2408803"/>
              <a:gd name="connsiteX4" fmla="*/ 1804988 w 1809296"/>
              <a:gd name="connsiteY4" fmla="*/ 65653 h 2408803"/>
              <a:gd name="connsiteX0" fmla="*/ 0 w 1804988"/>
              <a:gd name="connsiteY0" fmla="*/ 2431588 h 2431588"/>
              <a:gd name="connsiteX1" fmla="*/ 762000 w 1804988"/>
              <a:gd name="connsiteY1" fmla="*/ 2188701 h 2431588"/>
              <a:gd name="connsiteX2" fmla="*/ 1100137 w 1804988"/>
              <a:gd name="connsiteY2" fmla="*/ 1255251 h 2431588"/>
              <a:gd name="connsiteX3" fmla="*/ 1452563 w 1804988"/>
              <a:gd name="connsiteY3" fmla="*/ 131300 h 2431588"/>
              <a:gd name="connsiteX4" fmla="*/ 1804988 w 1804988"/>
              <a:gd name="connsiteY4" fmla="*/ 88438 h 2431588"/>
              <a:gd name="connsiteX0" fmla="*/ 0 w 1804988"/>
              <a:gd name="connsiteY0" fmla="*/ 2444208 h 2444208"/>
              <a:gd name="connsiteX1" fmla="*/ 762000 w 1804988"/>
              <a:gd name="connsiteY1" fmla="*/ 2201321 h 2444208"/>
              <a:gd name="connsiteX2" fmla="*/ 1100137 w 1804988"/>
              <a:gd name="connsiteY2" fmla="*/ 1267871 h 2444208"/>
              <a:gd name="connsiteX3" fmla="*/ 1452563 w 1804988"/>
              <a:gd name="connsiteY3" fmla="*/ 143920 h 2444208"/>
              <a:gd name="connsiteX4" fmla="*/ 1804988 w 1804988"/>
              <a:gd name="connsiteY4" fmla="*/ 101058 h 2444208"/>
              <a:gd name="connsiteX0" fmla="*/ 0 w 1804988"/>
              <a:gd name="connsiteY0" fmla="*/ 2423356 h 2423356"/>
              <a:gd name="connsiteX1" fmla="*/ 762000 w 1804988"/>
              <a:gd name="connsiteY1" fmla="*/ 2180469 h 2423356"/>
              <a:gd name="connsiteX2" fmla="*/ 1100137 w 1804988"/>
              <a:gd name="connsiteY2" fmla="*/ 1247019 h 2423356"/>
              <a:gd name="connsiteX3" fmla="*/ 1452563 w 1804988"/>
              <a:gd name="connsiteY3" fmla="*/ 123068 h 2423356"/>
              <a:gd name="connsiteX4" fmla="*/ 1804988 w 1804988"/>
              <a:gd name="connsiteY4" fmla="*/ 80206 h 2423356"/>
              <a:gd name="connsiteX0" fmla="*/ 0 w 1804988"/>
              <a:gd name="connsiteY0" fmla="*/ 2413679 h 2413679"/>
              <a:gd name="connsiteX1" fmla="*/ 762000 w 1804988"/>
              <a:gd name="connsiteY1" fmla="*/ 2170792 h 2413679"/>
              <a:gd name="connsiteX2" fmla="*/ 1100137 w 1804988"/>
              <a:gd name="connsiteY2" fmla="*/ 1237342 h 2413679"/>
              <a:gd name="connsiteX3" fmla="*/ 1452563 w 1804988"/>
              <a:gd name="connsiteY3" fmla="*/ 113391 h 2413679"/>
              <a:gd name="connsiteX4" fmla="*/ 1804988 w 1804988"/>
              <a:gd name="connsiteY4" fmla="*/ 70529 h 2413679"/>
              <a:gd name="connsiteX0" fmla="*/ 0 w 1804988"/>
              <a:gd name="connsiteY0" fmla="*/ 2378861 h 2378861"/>
              <a:gd name="connsiteX1" fmla="*/ 762000 w 1804988"/>
              <a:gd name="connsiteY1" fmla="*/ 2135974 h 2378861"/>
              <a:gd name="connsiteX2" fmla="*/ 1100137 w 1804988"/>
              <a:gd name="connsiteY2" fmla="*/ 1202524 h 2378861"/>
              <a:gd name="connsiteX3" fmla="*/ 1452563 w 1804988"/>
              <a:gd name="connsiteY3" fmla="*/ 78573 h 2378861"/>
              <a:gd name="connsiteX4" fmla="*/ 1804988 w 1804988"/>
              <a:gd name="connsiteY4" fmla="*/ 35711 h 2378861"/>
              <a:gd name="connsiteX0" fmla="*/ 0 w 1804988"/>
              <a:gd name="connsiteY0" fmla="*/ 2367321 h 2367321"/>
              <a:gd name="connsiteX1" fmla="*/ 762000 w 1804988"/>
              <a:gd name="connsiteY1" fmla="*/ 2124434 h 2367321"/>
              <a:gd name="connsiteX2" fmla="*/ 1100137 w 1804988"/>
              <a:gd name="connsiteY2" fmla="*/ 1190984 h 2367321"/>
              <a:gd name="connsiteX3" fmla="*/ 1452563 w 1804988"/>
              <a:gd name="connsiteY3" fmla="*/ 67033 h 2367321"/>
              <a:gd name="connsiteX4" fmla="*/ 1804988 w 1804988"/>
              <a:gd name="connsiteY4" fmla="*/ 24171 h 2367321"/>
              <a:gd name="connsiteX0" fmla="*/ 0 w 1804988"/>
              <a:gd name="connsiteY0" fmla="*/ 2345544 h 2345544"/>
              <a:gd name="connsiteX1" fmla="*/ 762000 w 1804988"/>
              <a:gd name="connsiteY1" fmla="*/ 2102657 h 2345544"/>
              <a:gd name="connsiteX2" fmla="*/ 1100137 w 1804988"/>
              <a:gd name="connsiteY2" fmla="*/ 1169207 h 2345544"/>
              <a:gd name="connsiteX3" fmla="*/ 1423988 w 1804988"/>
              <a:gd name="connsiteY3" fmla="*/ 216706 h 2345544"/>
              <a:gd name="connsiteX4" fmla="*/ 1804988 w 1804988"/>
              <a:gd name="connsiteY4" fmla="*/ 2394 h 2345544"/>
              <a:gd name="connsiteX0" fmla="*/ 0 w 1804988"/>
              <a:gd name="connsiteY0" fmla="*/ 2345860 h 2345860"/>
              <a:gd name="connsiteX1" fmla="*/ 762000 w 1804988"/>
              <a:gd name="connsiteY1" fmla="*/ 2102973 h 2345860"/>
              <a:gd name="connsiteX2" fmla="*/ 1100137 w 1804988"/>
              <a:gd name="connsiteY2" fmla="*/ 1169523 h 2345860"/>
              <a:gd name="connsiteX3" fmla="*/ 1423988 w 1804988"/>
              <a:gd name="connsiteY3" fmla="*/ 217022 h 2345860"/>
              <a:gd name="connsiteX4" fmla="*/ 1804988 w 1804988"/>
              <a:gd name="connsiteY4" fmla="*/ 2710 h 234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988" h="2345860">
                <a:moveTo>
                  <a:pt x="0" y="2345860"/>
                </a:moveTo>
                <a:cubicBezTo>
                  <a:pt x="444500" y="2328397"/>
                  <a:pt x="578644" y="2299029"/>
                  <a:pt x="762000" y="2102973"/>
                </a:cubicBezTo>
                <a:cubicBezTo>
                  <a:pt x="945356" y="1906917"/>
                  <a:pt x="989806" y="1483848"/>
                  <a:pt x="1100137" y="1169523"/>
                </a:cubicBezTo>
                <a:cubicBezTo>
                  <a:pt x="1210468" y="855198"/>
                  <a:pt x="1335088" y="335291"/>
                  <a:pt x="1423988" y="217022"/>
                </a:cubicBezTo>
                <a:cubicBezTo>
                  <a:pt x="1512888" y="98753"/>
                  <a:pt x="1680369" y="-19515"/>
                  <a:pt x="1804988" y="2710"/>
                </a:cubicBezTo>
              </a:path>
            </a:pathLst>
          </a:custGeom>
          <a:ln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893774" y="3171050"/>
            <a:ext cx="1804987" cy="1328737"/>
          </a:xfrm>
          <a:custGeom>
            <a:avLst/>
            <a:gdLst>
              <a:gd name="connsiteX0" fmla="*/ 0 w 1804987"/>
              <a:gd name="connsiteY0" fmla="*/ 1328737 h 1328737"/>
              <a:gd name="connsiteX1" fmla="*/ 904875 w 1804987"/>
              <a:gd name="connsiteY1" fmla="*/ 866775 h 1328737"/>
              <a:gd name="connsiteX2" fmla="*/ 1162050 w 1804987"/>
              <a:gd name="connsiteY2" fmla="*/ 304800 h 1328737"/>
              <a:gd name="connsiteX3" fmla="*/ 1804987 w 1804987"/>
              <a:gd name="connsiteY3" fmla="*/ 0 h 1328737"/>
              <a:gd name="connsiteX4" fmla="*/ 1804987 w 1804987"/>
              <a:gd name="connsiteY4" fmla="*/ 0 h 1328737"/>
              <a:gd name="connsiteX5" fmla="*/ 1804987 w 1804987"/>
              <a:gd name="connsiteY5" fmla="*/ 0 h 1328737"/>
              <a:gd name="connsiteX6" fmla="*/ 1804987 w 1804987"/>
              <a:gd name="connsiteY6" fmla="*/ 0 h 132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4987" h="1328737">
                <a:moveTo>
                  <a:pt x="0" y="1328737"/>
                </a:moveTo>
                <a:cubicBezTo>
                  <a:pt x="355600" y="1183084"/>
                  <a:pt x="711200" y="1037431"/>
                  <a:pt x="904875" y="866775"/>
                </a:cubicBezTo>
                <a:cubicBezTo>
                  <a:pt x="1098550" y="696119"/>
                  <a:pt x="1012031" y="449262"/>
                  <a:pt x="1162050" y="304800"/>
                </a:cubicBezTo>
                <a:cubicBezTo>
                  <a:pt x="1312069" y="160337"/>
                  <a:pt x="1804987" y="0"/>
                  <a:pt x="1804987" y="0"/>
                </a:cubicBezTo>
                <a:lnTo>
                  <a:pt x="1804987" y="0"/>
                </a:lnTo>
                <a:lnTo>
                  <a:pt x="1804987" y="0"/>
                </a:lnTo>
                <a:lnTo>
                  <a:pt x="1804987" y="0"/>
                </a:lnTo>
              </a:path>
            </a:pathLst>
          </a:cu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6998548" y="2661462"/>
            <a:ext cx="3782695" cy="2405063"/>
          </a:xfrm>
          <a:custGeom>
            <a:avLst/>
            <a:gdLst>
              <a:gd name="connsiteX0" fmla="*/ 700088 w 1648570"/>
              <a:gd name="connsiteY0" fmla="*/ 0 h 1766888"/>
              <a:gd name="connsiteX1" fmla="*/ 1509713 w 1648570"/>
              <a:gd name="connsiteY1" fmla="*/ 247650 h 1766888"/>
              <a:gd name="connsiteX2" fmla="*/ 1495425 w 1648570"/>
              <a:gd name="connsiteY2" fmla="*/ 1209675 h 1766888"/>
              <a:gd name="connsiteX3" fmla="*/ 0 w 1648570"/>
              <a:gd name="connsiteY3" fmla="*/ 1766888 h 1766888"/>
              <a:gd name="connsiteX0" fmla="*/ 2857500 w 3960905"/>
              <a:gd name="connsiteY0" fmla="*/ 0 h 2405063"/>
              <a:gd name="connsiteX1" fmla="*/ 3667125 w 3960905"/>
              <a:gd name="connsiteY1" fmla="*/ 247650 h 2405063"/>
              <a:gd name="connsiteX2" fmla="*/ 3652837 w 3960905"/>
              <a:gd name="connsiteY2" fmla="*/ 1209675 h 2405063"/>
              <a:gd name="connsiteX3" fmla="*/ 0 w 3960905"/>
              <a:gd name="connsiteY3" fmla="*/ 2405063 h 2405063"/>
              <a:gd name="connsiteX0" fmla="*/ 2857500 w 3752311"/>
              <a:gd name="connsiteY0" fmla="*/ 0 h 2405063"/>
              <a:gd name="connsiteX1" fmla="*/ 3667125 w 3752311"/>
              <a:gd name="connsiteY1" fmla="*/ 247650 h 2405063"/>
              <a:gd name="connsiteX2" fmla="*/ 3652837 w 3752311"/>
              <a:gd name="connsiteY2" fmla="*/ 1209675 h 2405063"/>
              <a:gd name="connsiteX3" fmla="*/ 0 w 3752311"/>
              <a:gd name="connsiteY3" fmla="*/ 2405063 h 2405063"/>
              <a:gd name="connsiteX0" fmla="*/ 2857500 w 3728217"/>
              <a:gd name="connsiteY0" fmla="*/ 0 h 2405063"/>
              <a:gd name="connsiteX1" fmla="*/ 3667125 w 3728217"/>
              <a:gd name="connsiteY1" fmla="*/ 247650 h 2405063"/>
              <a:gd name="connsiteX2" fmla="*/ 3652837 w 3728217"/>
              <a:gd name="connsiteY2" fmla="*/ 1209675 h 2405063"/>
              <a:gd name="connsiteX3" fmla="*/ 0 w 3728217"/>
              <a:gd name="connsiteY3" fmla="*/ 2405063 h 2405063"/>
              <a:gd name="connsiteX0" fmla="*/ 2857500 w 3750371"/>
              <a:gd name="connsiteY0" fmla="*/ 0 h 2405063"/>
              <a:gd name="connsiteX1" fmla="*/ 3667125 w 3750371"/>
              <a:gd name="connsiteY1" fmla="*/ 247650 h 2405063"/>
              <a:gd name="connsiteX2" fmla="*/ 3652837 w 3750371"/>
              <a:gd name="connsiteY2" fmla="*/ 1209675 h 2405063"/>
              <a:gd name="connsiteX3" fmla="*/ 0 w 3750371"/>
              <a:gd name="connsiteY3" fmla="*/ 2405063 h 2405063"/>
              <a:gd name="connsiteX0" fmla="*/ 2857500 w 3817331"/>
              <a:gd name="connsiteY0" fmla="*/ 0 h 2405063"/>
              <a:gd name="connsiteX1" fmla="*/ 3667125 w 3817331"/>
              <a:gd name="connsiteY1" fmla="*/ 247650 h 2405063"/>
              <a:gd name="connsiteX2" fmla="*/ 3652837 w 3817331"/>
              <a:gd name="connsiteY2" fmla="*/ 1209675 h 2405063"/>
              <a:gd name="connsiteX3" fmla="*/ 0 w 3817331"/>
              <a:gd name="connsiteY3" fmla="*/ 2405063 h 2405063"/>
              <a:gd name="connsiteX0" fmla="*/ 2857500 w 3753244"/>
              <a:gd name="connsiteY0" fmla="*/ 0 h 2405063"/>
              <a:gd name="connsiteX1" fmla="*/ 3667125 w 3753244"/>
              <a:gd name="connsiteY1" fmla="*/ 247650 h 2405063"/>
              <a:gd name="connsiteX2" fmla="*/ 3538537 w 3753244"/>
              <a:gd name="connsiteY2" fmla="*/ 1412875 h 2405063"/>
              <a:gd name="connsiteX3" fmla="*/ 0 w 3753244"/>
              <a:gd name="connsiteY3" fmla="*/ 2405063 h 2405063"/>
              <a:gd name="connsiteX0" fmla="*/ 2857500 w 3710803"/>
              <a:gd name="connsiteY0" fmla="*/ 0 h 2405063"/>
              <a:gd name="connsiteX1" fmla="*/ 3667125 w 3710803"/>
              <a:gd name="connsiteY1" fmla="*/ 247650 h 2405063"/>
              <a:gd name="connsiteX2" fmla="*/ 3538537 w 3710803"/>
              <a:gd name="connsiteY2" fmla="*/ 1412875 h 2405063"/>
              <a:gd name="connsiteX3" fmla="*/ 0 w 3710803"/>
              <a:gd name="connsiteY3" fmla="*/ 2405063 h 2405063"/>
              <a:gd name="connsiteX0" fmla="*/ 2857500 w 3732411"/>
              <a:gd name="connsiteY0" fmla="*/ 0 h 2405063"/>
              <a:gd name="connsiteX1" fmla="*/ 3667125 w 3732411"/>
              <a:gd name="connsiteY1" fmla="*/ 247650 h 2405063"/>
              <a:gd name="connsiteX2" fmla="*/ 3538537 w 3732411"/>
              <a:gd name="connsiteY2" fmla="*/ 1412875 h 2405063"/>
              <a:gd name="connsiteX3" fmla="*/ 0 w 3732411"/>
              <a:gd name="connsiteY3" fmla="*/ 2405063 h 2405063"/>
              <a:gd name="connsiteX0" fmla="*/ 2857500 w 3760379"/>
              <a:gd name="connsiteY0" fmla="*/ 65931 h 2470994"/>
              <a:gd name="connsiteX1" fmla="*/ 3667125 w 3760379"/>
              <a:gd name="connsiteY1" fmla="*/ 313581 h 2470994"/>
              <a:gd name="connsiteX2" fmla="*/ 3538537 w 3760379"/>
              <a:gd name="connsiteY2" fmla="*/ 1478806 h 2470994"/>
              <a:gd name="connsiteX3" fmla="*/ 0 w 3760379"/>
              <a:gd name="connsiteY3" fmla="*/ 2470994 h 2470994"/>
              <a:gd name="connsiteX0" fmla="*/ 2857500 w 3718513"/>
              <a:gd name="connsiteY0" fmla="*/ 0 h 2405063"/>
              <a:gd name="connsiteX1" fmla="*/ 3667125 w 3718513"/>
              <a:gd name="connsiteY1" fmla="*/ 247650 h 2405063"/>
              <a:gd name="connsiteX2" fmla="*/ 3538537 w 3718513"/>
              <a:gd name="connsiteY2" fmla="*/ 1412875 h 2405063"/>
              <a:gd name="connsiteX3" fmla="*/ 0 w 3718513"/>
              <a:gd name="connsiteY3" fmla="*/ 2405063 h 2405063"/>
              <a:gd name="connsiteX0" fmla="*/ 2857500 w 3740783"/>
              <a:gd name="connsiteY0" fmla="*/ 0 h 2405063"/>
              <a:gd name="connsiteX1" fmla="*/ 3667125 w 3740783"/>
              <a:gd name="connsiteY1" fmla="*/ 247650 h 2405063"/>
              <a:gd name="connsiteX2" fmla="*/ 3538537 w 3740783"/>
              <a:gd name="connsiteY2" fmla="*/ 1412875 h 2405063"/>
              <a:gd name="connsiteX3" fmla="*/ 0 w 3740783"/>
              <a:gd name="connsiteY3" fmla="*/ 2405063 h 2405063"/>
              <a:gd name="connsiteX0" fmla="*/ 2857500 w 3782695"/>
              <a:gd name="connsiteY0" fmla="*/ 0 h 2405063"/>
              <a:gd name="connsiteX1" fmla="*/ 3667125 w 3782695"/>
              <a:gd name="connsiteY1" fmla="*/ 247650 h 2405063"/>
              <a:gd name="connsiteX2" fmla="*/ 3538537 w 3782695"/>
              <a:gd name="connsiteY2" fmla="*/ 1412875 h 2405063"/>
              <a:gd name="connsiteX3" fmla="*/ 0 w 3782695"/>
              <a:gd name="connsiteY3" fmla="*/ 2405063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2695" h="2405063">
                <a:moveTo>
                  <a:pt x="2857500" y="0"/>
                </a:moveTo>
                <a:cubicBezTo>
                  <a:pt x="3196034" y="23019"/>
                  <a:pt x="3534569" y="24871"/>
                  <a:pt x="3667125" y="247650"/>
                </a:cubicBezTo>
                <a:cubicBezTo>
                  <a:pt x="3799681" y="470429"/>
                  <a:pt x="3884613" y="1085056"/>
                  <a:pt x="3538537" y="1412875"/>
                </a:cubicBezTo>
                <a:cubicBezTo>
                  <a:pt x="3192461" y="1740694"/>
                  <a:pt x="599281" y="2202657"/>
                  <a:pt x="0" y="2405063"/>
                </a:cubicBezTo>
              </a:path>
            </a:pathLst>
          </a:cu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0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167</Words>
  <Application>Microsoft Office PowerPoint</Application>
  <PresentationFormat>宽屏</PresentationFormat>
  <Paragraphs>74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Microsoft YaHei UI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Online Game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李园</dc:creator>
  <cp:lastModifiedBy>李园</cp:lastModifiedBy>
  <cp:revision>44</cp:revision>
  <dcterms:created xsi:type="dcterms:W3CDTF">2020-12-07T13:03:24Z</dcterms:created>
  <dcterms:modified xsi:type="dcterms:W3CDTF">2020-12-23T14:55:38Z</dcterms:modified>
</cp:coreProperties>
</file>