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633E5-CC93-453D-A847-9FD1AC1129B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2E10B7E-C652-46CD-A1F7-F4F9CA850386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59B0F5-5DE9-4F18-B32F-035570A8FEB9}" type="parTrans" cxnId="{6CE79A7C-BCA2-4D5F-AFC7-16C6E2329370}">
      <dgm:prSet/>
      <dgm:spPr/>
      <dgm:t>
        <a:bodyPr/>
        <a:lstStyle/>
        <a:p>
          <a:endParaRPr lang="zh-CN" altLang="en-US"/>
        </a:p>
      </dgm:t>
    </dgm:pt>
    <dgm:pt modelId="{71ADBEE2-8BE0-46B2-818E-63505AF19D39}" type="sibTrans" cxnId="{6CE79A7C-BCA2-4D5F-AFC7-16C6E2329370}">
      <dgm:prSet/>
      <dgm:spPr/>
      <dgm:t>
        <a:bodyPr/>
        <a:lstStyle/>
        <a:p>
          <a:endParaRPr lang="zh-CN" altLang="en-US"/>
        </a:p>
      </dgm:t>
    </dgm:pt>
    <dgm:pt modelId="{D0B30F8B-FA72-4511-B1D4-3C069DB1A2BC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Fundamental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A4680A-26A7-4915-BF9A-69394B1FF421}" type="parTrans" cxnId="{D71C6532-2842-4DC7-874A-A571C5BBC35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72A00F-E8A1-4550-9887-F7A6A08F6755}" type="sibTrans" cxnId="{D71C6532-2842-4DC7-874A-A571C5BBC356}">
      <dgm:prSet/>
      <dgm:spPr/>
      <dgm:t>
        <a:bodyPr/>
        <a:lstStyle/>
        <a:p>
          <a:endParaRPr lang="zh-CN" altLang="en-US"/>
        </a:p>
      </dgm:t>
    </dgm:pt>
    <dgm:pt modelId="{C33B2BA4-4490-49E1-8D90-5EB1326AA706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Numeric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7A1CD-5C60-4093-99B6-3D23D6B831CA}" type="parTrans" cxnId="{E22B3817-2E33-4B55-941A-7EE89447C16E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1E380A-8F81-45B9-9665-FC8DE976A90C}" type="sibTrans" cxnId="{E22B3817-2E33-4B55-941A-7EE89447C16E}">
      <dgm:prSet/>
      <dgm:spPr/>
      <dgm:t>
        <a:bodyPr/>
        <a:lstStyle/>
        <a:p>
          <a:endParaRPr lang="zh-CN" altLang="en-US"/>
        </a:p>
      </dgm:t>
    </dgm:pt>
    <dgm:pt modelId="{F8F9567E-AE5C-4B77-9750-AC213499BCA3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22A838-B632-4139-9932-BD3A68936939}" type="parTrans" cxnId="{E084F85A-C67C-4D88-B272-7E209BA1A204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1AE6AB-9A28-40A5-84D0-7854D16011AA}" type="sibTrans" cxnId="{E084F85A-C67C-4D88-B272-7E209BA1A204}">
      <dgm:prSet/>
      <dgm:spPr/>
      <dgm:t>
        <a:bodyPr/>
        <a:lstStyle/>
        <a:p>
          <a:endParaRPr lang="zh-CN" altLang="en-US"/>
        </a:p>
      </dgm:t>
    </dgm:pt>
    <dgm:pt modelId="{259457F3-A2F7-4040-8119-12548FF0E4C4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Mapping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02F27-3D74-4AE8-A40B-211B2D8CDAC5}" type="parTrans" cxnId="{5919DF77-E068-4C33-B2D6-C99D41DA2507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ABD59-FBB3-4756-83FF-DC92A7C39E07}" type="sibTrans" cxnId="{5919DF77-E068-4C33-B2D6-C99D41DA2507}">
      <dgm:prSet/>
      <dgm:spPr/>
      <dgm:t>
        <a:bodyPr/>
        <a:lstStyle/>
        <a:p>
          <a:endParaRPr lang="zh-CN" altLang="en-US"/>
        </a:p>
      </dgm:t>
    </dgm:pt>
    <dgm:pt modelId="{AA669442-AFA9-4638-9D15-D9268EFB8473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Internel</a:t>
          </a:r>
          <a:r>
            <a:rPr lang="zh-CN" altLang="en-US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629F0-9C91-4FFE-9844-2FC9C3C07709}" type="parTrans" cxnId="{36ED5AFE-C3BC-4348-82F2-70D97CE43D60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7514E5-7F08-4B56-BDCE-ED5439D2E40E}" type="sibTrans" cxnId="{36ED5AFE-C3BC-4348-82F2-70D97CE43D60}">
      <dgm:prSet/>
      <dgm:spPr/>
      <dgm:t>
        <a:bodyPr/>
        <a:lstStyle/>
        <a:p>
          <a:endParaRPr lang="zh-CN" altLang="en-US"/>
        </a:p>
      </dgm:t>
    </dgm:pt>
    <dgm:pt modelId="{816F1371-12C8-49E9-B468-23548F725860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type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C4BEF-4605-428C-9F2B-165052BC7884}" type="parTrans" cxnId="{8F873E8E-BAEC-4991-A12C-D54475EE0932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1EDDC-13CC-41BD-9B0A-280820487FBA}" type="sibTrans" cxnId="{8F873E8E-BAEC-4991-A12C-D54475EE0932}">
      <dgm:prSet/>
      <dgm:spPr/>
      <dgm:t>
        <a:bodyPr/>
        <a:lstStyle/>
        <a:p>
          <a:endParaRPr lang="zh-CN" altLang="en-US"/>
        </a:p>
      </dgm:t>
    </dgm:pt>
    <dgm:pt modelId="{D3FF7AA2-2D47-47AC-AC10-4D27659E8005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interger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D3D2E7-2A9C-4751-A53E-CCE21297CEAB}" type="parTrans" cxnId="{791B9946-065A-49D1-AB0D-3F2BCE9C114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534E1-9C5E-4A34-BECB-F87DC85C98A2}" type="sibTrans" cxnId="{791B9946-065A-49D1-AB0D-3F2BCE9C1146}">
      <dgm:prSet/>
      <dgm:spPr/>
      <dgm:t>
        <a:bodyPr/>
        <a:lstStyle/>
        <a:p>
          <a:endParaRPr lang="zh-CN" altLang="en-US"/>
        </a:p>
      </dgm:t>
    </dgm:pt>
    <dgm:pt modelId="{F4105D80-F568-4B62-9921-0BB11ED7E0CF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00993-DD72-419F-A6A7-9A39137349D0}" type="parTrans" cxnId="{C618709A-499F-4F75-A1B2-45DBAD9148D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80806E-30EC-4696-B32C-5EE5A1D0ADF9}" type="sibTrans" cxnId="{C618709A-499F-4F75-A1B2-45DBAD9148D6}">
      <dgm:prSet/>
      <dgm:spPr/>
      <dgm:t>
        <a:bodyPr/>
        <a:lstStyle/>
        <a:p>
          <a:endParaRPr lang="zh-CN" altLang="en-US"/>
        </a:p>
      </dgm:t>
    </dgm:pt>
    <dgm:pt modelId="{6072F66C-AE01-4856-81C7-F3B0DCB4E3B7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boolean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0CC70-C8B7-4A05-A262-5558FBC95A0B}" type="parTrans" cxnId="{36699EAC-D08E-4ABE-AA2E-309A04A5205C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BF5AE-78E9-42AB-BA2A-766B9D5B0A64}" type="sibTrans" cxnId="{36699EAC-D08E-4ABE-AA2E-309A04A5205C}">
      <dgm:prSet/>
      <dgm:spPr/>
      <dgm:t>
        <a:bodyPr/>
        <a:lstStyle/>
        <a:p>
          <a:endParaRPr lang="zh-CN" altLang="en-US"/>
        </a:p>
      </dgm:t>
    </dgm:pt>
    <dgm:pt modelId="{F0729740-3784-4B42-B9B8-057D248322AC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9E8D6C-0C5F-469C-B5C7-198070AE2824}" type="parTrans" cxnId="{09903F3B-589F-4A17-B2D9-90CBCC4386B5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F89168-151E-4F22-B255-4011235876BD}" type="sibTrans" cxnId="{09903F3B-589F-4A17-B2D9-90CBCC4386B5}">
      <dgm:prSet/>
      <dgm:spPr/>
      <dgm:t>
        <a:bodyPr/>
        <a:lstStyle/>
        <a:p>
          <a:endParaRPr lang="zh-CN" altLang="en-US"/>
        </a:p>
      </dgm:t>
    </dgm:pt>
    <dgm:pt modelId="{EE8291EC-6840-41D1-A872-05149A2E0E20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list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6F2CB-8B60-4782-9C2A-838600FAB469}" type="parTrans" cxnId="{1FA2AE2A-33B3-481C-9641-76B5519AA69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8D7D2-ED88-488B-B416-CB40E4D789B7}" type="sibTrans" cxnId="{1FA2AE2A-33B3-481C-9641-76B5519AA696}">
      <dgm:prSet/>
      <dgm:spPr/>
      <dgm:t>
        <a:bodyPr/>
        <a:lstStyle/>
        <a:p>
          <a:endParaRPr lang="zh-CN" altLang="en-US"/>
        </a:p>
      </dgm:t>
    </dgm:pt>
    <dgm:pt modelId="{07A89508-7297-4037-9FAC-E5A487E7EC39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tuple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D89E8-AB0B-47EE-B6EC-EAA6E0736582}" type="parTrans" cxnId="{8AD4E5C8-2E91-49B9-92EF-BC37EC8D29A1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13728A-FC06-4C70-866B-FE45C9F6D5FA}" type="sibTrans" cxnId="{8AD4E5C8-2E91-49B9-92EF-BC37EC8D29A1}">
      <dgm:prSet/>
      <dgm:spPr/>
      <dgm:t>
        <a:bodyPr/>
        <a:lstStyle/>
        <a:p>
          <a:endParaRPr lang="zh-CN" altLang="en-US"/>
        </a:p>
      </dgm:t>
    </dgm:pt>
    <dgm:pt modelId="{B805F03B-E534-4BB2-93CE-BBEA772F6E90}">
      <dgm:prSet phldrT="[文本]"/>
      <dgm:spPr/>
      <dgm:t>
        <a:bodyPr/>
        <a:lstStyle/>
        <a:p>
          <a:r>
            <a:rPr lang="en-US" altLang="zh-CN" b="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61880-53F5-495B-AA10-D56B5C5F9A5D}" type="parTrans" cxnId="{C35EEE2B-964C-4FDE-A49F-7CE253878D3F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3ABA0-DB44-42E5-9E7D-9EA61949F831}" type="sibTrans" cxnId="{C35EEE2B-964C-4FDE-A49F-7CE253878D3F}">
      <dgm:prSet/>
      <dgm:spPr/>
      <dgm:t>
        <a:bodyPr/>
        <a:lstStyle/>
        <a:p>
          <a:endParaRPr lang="zh-CN" altLang="en-US"/>
        </a:p>
      </dgm:t>
    </dgm:pt>
    <dgm:pt modelId="{17DD4CB2-CAD6-4B6B-A45C-D22F9C23E315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748C1B-B1D7-4E81-9296-0686D8FE7D39}" type="parTrans" cxnId="{F717549A-E6BD-44FB-A56A-81FCC6CD5A75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ACD82-DFBF-40AA-A00F-DA792B98D275}" type="sibTrans" cxnId="{F717549A-E6BD-44FB-A56A-81FCC6CD5A75}">
      <dgm:prSet/>
      <dgm:spPr/>
      <dgm:t>
        <a:bodyPr/>
        <a:lstStyle/>
        <a:p>
          <a:endParaRPr lang="zh-CN" altLang="en-US"/>
        </a:p>
      </dgm:t>
    </dgm:pt>
    <dgm:pt modelId="{02231D59-5A50-4F41-9FAE-4E5E8E5238BB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8D8DA-A478-45CF-8A8D-BC11A88B5077}" type="parTrans" cxnId="{936FEAE1-4A33-4538-9C6F-2EB13AEF79CB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35D52-1352-402D-A86B-E621E3986A5B}" type="sibTrans" cxnId="{936FEAE1-4A33-4538-9C6F-2EB13AEF79CB}">
      <dgm:prSet/>
      <dgm:spPr/>
      <dgm:t>
        <a:bodyPr/>
        <a:lstStyle/>
        <a:p>
          <a:endParaRPr lang="zh-CN" altLang="en-US"/>
        </a:p>
      </dgm:t>
    </dgm:pt>
    <dgm:pt modelId="{B76318E2-9F75-475A-BF9A-74F701842B67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frame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967ED-1410-4005-B670-E8DB91E5D23A}" type="parTrans" cxnId="{95C8CAEC-1114-46DD-BB27-8EDC2221DBE4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98B3D-8136-4E5C-8243-C8B988F4C344}" type="sibTrans" cxnId="{95C8CAEC-1114-46DD-BB27-8EDC2221DBE4}">
      <dgm:prSet/>
      <dgm:spPr/>
      <dgm:t>
        <a:bodyPr/>
        <a:lstStyle/>
        <a:p>
          <a:endParaRPr lang="zh-CN" altLang="en-US"/>
        </a:p>
      </dgm:t>
    </dgm:pt>
    <dgm:pt modelId="{5DDABE47-A054-4792-B0F5-197352F33D17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1D593E-95F2-43BC-AAA6-9D1C586DE820}" type="parTrans" cxnId="{BF42C43B-97E4-403C-ACDB-1ED6D99A6A58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CD6D7-AF57-4DEB-88B5-AF3E030C3E50}" type="sibTrans" cxnId="{BF42C43B-97E4-403C-ACDB-1ED6D99A6A58}">
      <dgm:prSet/>
      <dgm:spPr/>
      <dgm:t>
        <a:bodyPr/>
        <a:lstStyle/>
        <a:p>
          <a:endParaRPr lang="zh-CN" altLang="en-US"/>
        </a:p>
      </dgm:t>
    </dgm:pt>
    <dgm:pt modelId="{474EB636-F6D2-4BEA-B5C6-FCD7E90DA93F}">
      <dgm:prSet phldrT="[文本]"/>
      <dgm:spPr/>
      <dgm:t>
        <a:bodyPr/>
        <a:lstStyle/>
        <a:p>
          <a:r>
            <a:rPr lang="en-US" altLang="zh-CN" b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zh-CN" altLang="en-US" b="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D77A3C-F27C-46FB-BE70-106027A905B5}" type="parTrans" cxnId="{53C4FAE8-0F3F-4C9B-AA17-67D934C3EA36}">
      <dgm:prSet/>
      <dgm:spPr/>
      <dgm:t>
        <a:bodyPr/>
        <a:lstStyle/>
        <a:p>
          <a:endParaRPr lang="zh-CN" altLang="en-US" b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6A59E-2806-4213-AB41-46CC50A760F7}" type="sibTrans" cxnId="{53C4FAE8-0F3F-4C9B-AA17-67D934C3EA36}">
      <dgm:prSet/>
      <dgm:spPr/>
      <dgm:t>
        <a:bodyPr/>
        <a:lstStyle/>
        <a:p>
          <a:endParaRPr lang="zh-CN" altLang="en-US"/>
        </a:p>
      </dgm:t>
    </dgm:pt>
    <dgm:pt modelId="{FC48A866-2176-4600-BEE6-1E16116E28E7}" type="pres">
      <dgm:prSet presAssocID="{F0C633E5-CC93-453D-A847-9FD1AC1129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A2E1D5E-1319-4B66-890A-D931A72AEAA6}" type="pres">
      <dgm:prSet presAssocID="{42E10B7E-C652-46CD-A1F7-F4F9CA850386}" presName="hierRoot1" presStyleCnt="0">
        <dgm:presLayoutVars>
          <dgm:hierBranch val="init"/>
        </dgm:presLayoutVars>
      </dgm:prSet>
      <dgm:spPr/>
    </dgm:pt>
    <dgm:pt modelId="{8E87EAD0-6602-4E87-9D84-51B9BE40F00E}" type="pres">
      <dgm:prSet presAssocID="{42E10B7E-C652-46CD-A1F7-F4F9CA850386}" presName="rootComposite1" presStyleCnt="0"/>
      <dgm:spPr/>
    </dgm:pt>
    <dgm:pt modelId="{4F8A7480-05DF-422C-845F-C1C655830D7C}" type="pres">
      <dgm:prSet presAssocID="{42E10B7E-C652-46CD-A1F7-F4F9CA850386}" presName="rootText1" presStyleLbl="node0" presStyleIdx="0" presStyleCnt="1">
        <dgm:presLayoutVars>
          <dgm:chPref val="3"/>
        </dgm:presLayoutVars>
      </dgm:prSet>
      <dgm:spPr/>
    </dgm:pt>
    <dgm:pt modelId="{E0F34EC7-560D-47B3-9815-71ADA179FCB4}" type="pres">
      <dgm:prSet presAssocID="{42E10B7E-C652-46CD-A1F7-F4F9CA850386}" presName="rootConnector1" presStyleLbl="node1" presStyleIdx="0" presStyleCnt="0"/>
      <dgm:spPr/>
    </dgm:pt>
    <dgm:pt modelId="{06B7368C-D8C5-42E2-90D1-FA6D28C20718}" type="pres">
      <dgm:prSet presAssocID="{42E10B7E-C652-46CD-A1F7-F4F9CA850386}" presName="hierChild2" presStyleCnt="0"/>
      <dgm:spPr/>
    </dgm:pt>
    <dgm:pt modelId="{4944204C-E473-4A7F-8554-BD83B0682EE0}" type="pres">
      <dgm:prSet presAssocID="{03A4680A-26A7-4915-BF9A-69394B1FF421}" presName="Name37" presStyleLbl="parChTrans1D2" presStyleIdx="0" presStyleCnt="5"/>
      <dgm:spPr/>
    </dgm:pt>
    <dgm:pt modelId="{181C42D1-53F3-48E0-B9F5-CEE98DE0B335}" type="pres">
      <dgm:prSet presAssocID="{D0B30F8B-FA72-4511-B1D4-3C069DB1A2BC}" presName="hierRoot2" presStyleCnt="0">
        <dgm:presLayoutVars>
          <dgm:hierBranch val="init"/>
        </dgm:presLayoutVars>
      </dgm:prSet>
      <dgm:spPr/>
    </dgm:pt>
    <dgm:pt modelId="{442B40A9-C640-4F6A-8518-EEB28CF20203}" type="pres">
      <dgm:prSet presAssocID="{D0B30F8B-FA72-4511-B1D4-3C069DB1A2BC}" presName="rootComposite" presStyleCnt="0"/>
      <dgm:spPr/>
    </dgm:pt>
    <dgm:pt modelId="{563A7891-5E14-4169-A718-1916552BCF2F}" type="pres">
      <dgm:prSet presAssocID="{D0B30F8B-FA72-4511-B1D4-3C069DB1A2BC}" presName="rootText" presStyleLbl="node2" presStyleIdx="0" presStyleCnt="5" custScaleX="145654">
        <dgm:presLayoutVars>
          <dgm:chPref val="3"/>
        </dgm:presLayoutVars>
      </dgm:prSet>
      <dgm:spPr/>
    </dgm:pt>
    <dgm:pt modelId="{CA5E3D41-E485-4701-9FC6-CA492A2DD9C6}" type="pres">
      <dgm:prSet presAssocID="{D0B30F8B-FA72-4511-B1D4-3C069DB1A2BC}" presName="rootConnector" presStyleLbl="node2" presStyleIdx="0" presStyleCnt="5"/>
      <dgm:spPr/>
    </dgm:pt>
    <dgm:pt modelId="{3C1F9E9D-8DBF-4E8C-ADEF-1BE4093C53F6}" type="pres">
      <dgm:prSet presAssocID="{D0B30F8B-FA72-4511-B1D4-3C069DB1A2BC}" presName="hierChild4" presStyleCnt="0"/>
      <dgm:spPr/>
    </dgm:pt>
    <dgm:pt modelId="{BDDF6C7C-01C0-4E1A-9BF2-C9BA50A1ACB8}" type="pres">
      <dgm:prSet presAssocID="{9BAC4BEF-4605-428C-9F2B-165052BC7884}" presName="Name37" presStyleLbl="parChTrans1D3" presStyleIdx="0" presStyleCnt="13"/>
      <dgm:spPr/>
    </dgm:pt>
    <dgm:pt modelId="{148DFF51-078F-413D-8613-E8085B1B41AC}" type="pres">
      <dgm:prSet presAssocID="{816F1371-12C8-49E9-B468-23548F725860}" presName="hierRoot2" presStyleCnt="0">
        <dgm:presLayoutVars>
          <dgm:hierBranch val="init"/>
        </dgm:presLayoutVars>
      </dgm:prSet>
      <dgm:spPr/>
    </dgm:pt>
    <dgm:pt modelId="{A9B23FBE-C4C6-45B6-A298-840E680C7120}" type="pres">
      <dgm:prSet presAssocID="{816F1371-12C8-49E9-B468-23548F725860}" presName="rootComposite" presStyleCnt="0"/>
      <dgm:spPr/>
    </dgm:pt>
    <dgm:pt modelId="{C6082CFA-E009-4B1D-B9EA-1936AFA4D441}" type="pres">
      <dgm:prSet presAssocID="{816F1371-12C8-49E9-B468-23548F725860}" presName="rootText" presStyleLbl="node3" presStyleIdx="0" presStyleCnt="13" custScaleX="79705" custScaleY="54358">
        <dgm:presLayoutVars>
          <dgm:chPref val="3"/>
        </dgm:presLayoutVars>
      </dgm:prSet>
      <dgm:spPr/>
    </dgm:pt>
    <dgm:pt modelId="{9A8238FC-1F74-4568-9F24-08AAA32AB435}" type="pres">
      <dgm:prSet presAssocID="{816F1371-12C8-49E9-B468-23548F725860}" presName="rootConnector" presStyleLbl="node3" presStyleIdx="0" presStyleCnt="13"/>
      <dgm:spPr/>
    </dgm:pt>
    <dgm:pt modelId="{178DE92D-8F52-41B4-B62D-5E61E65D4870}" type="pres">
      <dgm:prSet presAssocID="{816F1371-12C8-49E9-B468-23548F725860}" presName="hierChild4" presStyleCnt="0"/>
      <dgm:spPr/>
    </dgm:pt>
    <dgm:pt modelId="{42CEC435-D2ED-4C6E-8164-66A35D5CE38C}" type="pres">
      <dgm:prSet presAssocID="{816F1371-12C8-49E9-B468-23548F725860}" presName="hierChild5" presStyleCnt="0"/>
      <dgm:spPr/>
    </dgm:pt>
    <dgm:pt modelId="{2ADB8C91-AFA1-4F1A-9BFB-1D1C0263A092}" type="pres">
      <dgm:prSet presAssocID="{D0B30F8B-FA72-4511-B1D4-3C069DB1A2BC}" presName="hierChild5" presStyleCnt="0"/>
      <dgm:spPr/>
    </dgm:pt>
    <dgm:pt modelId="{3762977E-4513-4719-9A60-4F8A8DBA190C}" type="pres">
      <dgm:prSet presAssocID="{EA67A1CD-5C60-4093-99B6-3D23D6B831CA}" presName="Name37" presStyleLbl="parChTrans1D2" presStyleIdx="1" presStyleCnt="5"/>
      <dgm:spPr/>
    </dgm:pt>
    <dgm:pt modelId="{6A8AAB0D-83F5-4A89-A45E-4708E4A73B5D}" type="pres">
      <dgm:prSet presAssocID="{C33B2BA4-4490-49E1-8D90-5EB1326AA706}" presName="hierRoot2" presStyleCnt="0">
        <dgm:presLayoutVars>
          <dgm:hierBranch val="init"/>
        </dgm:presLayoutVars>
      </dgm:prSet>
      <dgm:spPr/>
    </dgm:pt>
    <dgm:pt modelId="{F4DB3711-697A-4D6E-A6CE-E1C5FCAA57D9}" type="pres">
      <dgm:prSet presAssocID="{C33B2BA4-4490-49E1-8D90-5EB1326AA706}" presName="rootComposite" presStyleCnt="0"/>
      <dgm:spPr/>
    </dgm:pt>
    <dgm:pt modelId="{C72CEB21-61F5-4E03-A49D-F746A01CC884}" type="pres">
      <dgm:prSet presAssocID="{C33B2BA4-4490-49E1-8D90-5EB1326AA706}" presName="rootText" presStyleLbl="node2" presStyleIdx="1" presStyleCnt="5" custScaleX="145654">
        <dgm:presLayoutVars>
          <dgm:chPref val="3"/>
        </dgm:presLayoutVars>
      </dgm:prSet>
      <dgm:spPr/>
    </dgm:pt>
    <dgm:pt modelId="{F135F5A6-C17A-4F40-AF85-2F284F32211F}" type="pres">
      <dgm:prSet presAssocID="{C33B2BA4-4490-49E1-8D90-5EB1326AA706}" presName="rootConnector" presStyleLbl="node2" presStyleIdx="1" presStyleCnt="5"/>
      <dgm:spPr/>
    </dgm:pt>
    <dgm:pt modelId="{0972CAE1-0DAD-4DC5-98B9-71D8C566E48A}" type="pres">
      <dgm:prSet presAssocID="{C33B2BA4-4490-49E1-8D90-5EB1326AA706}" presName="hierChild4" presStyleCnt="0"/>
      <dgm:spPr/>
    </dgm:pt>
    <dgm:pt modelId="{BA84E4DB-1D90-4D6F-A7B2-5AF2E19C1897}" type="pres">
      <dgm:prSet presAssocID="{D0D3D2E7-2A9C-4751-A53E-CCE21297CEAB}" presName="Name37" presStyleLbl="parChTrans1D3" presStyleIdx="1" presStyleCnt="13"/>
      <dgm:spPr/>
    </dgm:pt>
    <dgm:pt modelId="{332E0E93-1C98-411C-9414-E9B22B03796D}" type="pres">
      <dgm:prSet presAssocID="{D3FF7AA2-2D47-47AC-AC10-4D27659E8005}" presName="hierRoot2" presStyleCnt="0">
        <dgm:presLayoutVars>
          <dgm:hierBranch val="init"/>
        </dgm:presLayoutVars>
      </dgm:prSet>
      <dgm:spPr/>
    </dgm:pt>
    <dgm:pt modelId="{8C57FF31-1C12-45AB-8DEF-81693B7F1248}" type="pres">
      <dgm:prSet presAssocID="{D3FF7AA2-2D47-47AC-AC10-4D27659E8005}" presName="rootComposite" presStyleCnt="0"/>
      <dgm:spPr/>
    </dgm:pt>
    <dgm:pt modelId="{9D8E8071-44EB-40CC-9BAF-73F22ADD8E92}" type="pres">
      <dgm:prSet presAssocID="{D3FF7AA2-2D47-47AC-AC10-4D27659E8005}" presName="rootText" presStyleLbl="node3" presStyleIdx="1" presStyleCnt="13" custScaleX="79705" custScaleY="54358">
        <dgm:presLayoutVars>
          <dgm:chPref val="3"/>
        </dgm:presLayoutVars>
      </dgm:prSet>
      <dgm:spPr/>
    </dgm:pt>
    <dgm:pt modelId="{2AFCC6FA-8686-4619-A668-60596C945B6B}" type="pres">
      <dgm:prSet presAssocID="{D3FF7AA2-2D47-47AC-AC10-4D27659E8005}" presName="rootConnector" presStyleLbl="node3" presStyleIdx="1" presStyleCnt="13"/>
      <dgm:spPr/>
    </dgm:pt>
    <dgm:pt modelId="{D70C10AE-53F0-4B53-A7A8-571705505D5C}" type="pres">
      <dgm:prSet presAssocID="{D3FF7AA2-2D47-47AC-AC10-4D27659E8005}" presName="hierChild4" presStyleCnt="0"/>
      <dgm:spPr/>
    </dgm:pt>
    <dgm:pt modelId="{0FAD52F5-8683-49C5-A6E4-47A91DCB4D45}" type="pres">
      <dgm:prSet presAssocID="{D3FF7AA2-2D47-47AC-AC10-4D27659E8005}" presName="hierChild5" presStyleCnt="0"/>
      <dgm:spPr/>
    </dgm:pt>
    <dgm:pt modelId="{78D4D4A7-D2F2-4E42-BB62-20A8D5AB0DD3}" type="pres">
      <dgm:prSet presAssocID="{C8300993-DD72-419F-A6A7-9A39137349D0}" presName="Name37" presStyleLbl="parChTrans1D3" presStyleIdx="2" presStyleCnt="13"/>
      <dgm:spPr/>
    </dgm:pt>
    <dgm:pt modelId="{AE2A6150-8A3D-4423-8533-B8EB42EA718C}" type="pres">
      <dgm:prSet presAssocID="{F4105D80-F568-4B62-9921-0BB11ED7E0CF}" presName="hierRoot2" presStyleCnt="0">
        <dgm:presLayoutVars>
          <dgm:hierBranch val="init"/>
        </dgm:presLayoutVars>
      </dgm:prSet>
      <dgm:spPr/>
    </dgm:pt>
    <dgm:pt modelId="{2103A792-8512-4B9D-886D-77B23E6E7D25}" type="pres">
      <dgm:prSet presAssocID="{F4105D80-F568-4B62-9921-0BB11ED7E0CF}" presName="rootComposite" presStyleCnt="0"/>
      <dgm:spPr/>
    </dgm:pt>
    <dgm:pt modelId="{022B3D57-45D9-430A-AC25-521197D81FD1}" type="pres">
      <dgm:prSet presAssocID="{F4105D80-F568-4B62-9921-0BB11ED7E0CF}" presName="rootText" presStyleLbl="node3" presStyleIdx="2" presStyleCnt="13" custScaleX="79705" custScaleY="54358">
        <dgm:presLayoutVars>
          <dgm:chPref val="3"/>
        </dgm:presLayoutVars>
      </dgm:prSet>
      <dgm:spPr/>
    </dgm:pt>
    <dgm:pt modelId="{188142AA-F8F8-47A5-9CAB-EA7B6F9B5B4A}" type="pres">
      <dgm:prSet presAssocID="{F4105D80-F568-4B62-9921-0BB11ED7E0CF}" presName="rootConnector" presStyleLbl="node3" presStyleIdx="2" presStyleCnt="13"/>
      <dgm:spPr/>
    </dgm:pt>
    <dgm:pt modelId="{E8F18D8A-3942-4072-A368-D64A5F8F694B}" type="pres">
      <dgm:prSet presAssocID="{F4105D80-F568-4B62-9921-0BB11ED7E0CF}" presName="hierChild4" presStyleCnt="0"/>
      <dgm:spPr/>
    </dgm:pt>
    <dgm:pt modelId="{D0512DD0-29D4-402E-82F5-385EA2D869E9}" type="pres">
      <dgm:prSet presAssocID="{F4105D80-F568-4B62-9921-0BB11ED7E0CF}" presName="hierChild5" presStyleCnt="0"/>
      <dgm:spPr/>
    </dgm:pt>
    <dgm:pt modelId="{8D8D4BCA-40E0-478D-ABB1-D83B875FF406}" type="pres">
      <dgm:prSet presAssocID="{7210CC70-C8B7-4A05-A262-5558FBC95A0B}" presName="Name37" presStyleLbl="parChTrans1D3" presStyleIdx="3" presStyleCnt="13"/>
      <dgm:spPr/>
    </dgm:pt>
    <dgm:pt modelId="{059F0DD3-9E93-45E0-9A2B-11338B77589C}" type="pres">
      <dgm:prSet presAssocID="{6072F66C-AE01-4856-81C7-F3B0DCB4E3B7}" presName="hierRoot2" presStyleCnt="0">
        <dgm:presLayoutVars>
          <dgm:hierBranch val="init"/>
        </dgm:presLayoutVars>
      </dgm:prSet>
      <dgm:spPr/>
    </dgm:pt>
    <dgm:pt modelId="{9708428C-0779-4994-B774-5D5619C61549}" type="pres">
      <dgm:prSet presAssocID="{6072F66C-AE01-4856-81C7-F3B0DCB4E3B7}" presName="rootComposite" presStyleCnt="0"/>
      <dgm:spPr/>
    </dgm:pt>
    <dgm:pt modelId="{2C467478-BD63-46D3-9AF8-1B20CDD04829}" type="pres">
      <dgm:prSet presAssocID="{6072F66C-AE01-4856-81C7-F3B0DCB4E3B7}" presName="rootText" presStyleLbl="node3" presStyleIdx="3" presStyleCnt="13" custScaleX="79705" custScaleY="54358">
        <dgm:presLayoutVars>
          <dgm:chPref val="3"/>
        </dgm:presLayoutVars>
      </dgm:prSet>
      <dgm:spPr/>
    </dgm:pt>
    <dgm:pt modelId="{75D84F56-066E-43F0-9858-39C94DC885C4}" type="pres">
      <dgm:prSet presAssocID="{6072F66C-AE01-4856-81C7-F3B0DCB4E3B7}" presName="rootConnector" presStyleLbl="node3" presStyleIdx="3" presStyleCnt="13"/>
      <dgm:spPr/>
    </dgm:pt>
    <dgm:pt modelId="{9D6AC508-88B9-4104-9E6B-9C612A38D30C}" type="pres">
      <dgm:prSet presAssocID="{6072F66C-AE01-4856-81C7-F3B0DCB4E3B7}" presName="hierChild4" presStyleCnt="0"/>
      <dgm:spPr/>
    </dgm:pt>
    <dgm:pt modelId="{0B0F358C-5A02-4353-AF66-D3D27536817F}" type="pres">
      <dgm:prSet presAssocID="{6072F66C-AE01-4856-81C7-F3B0DCB4E3B7}" presName="hierChild5" presStyleCnt="0"/>
      <dgm:spPr/>
    </dgm:pt>
    <dgm:pt modelId="{695952E4-4A34-429C-9D9C-D99EAD88ED14}" type="pres">
      <dgm:prSet presAssocID="{C33B2BA4-4490-49E1-8D90-5EB1326AA706}" presName="hierChild5" presStyleCnt="0"/>
      <dgm:spPr/>
    </dgm:pt>
    <dgm:pt modelId="{8EDDA6FA-5DC0-43D3-AE0A-47EE9C7DB93B}" type="pres">
      <dgm:prSet presAssocID="{C522A838-B632-4139-9932-BD3A68936939}" presName="Name37" presStyleLbl="parChTrans1D2" presStyleIdx="2" presStyleCnt="5"/>
      <dgm:spPr/>
    </dgm:pt>
    <dgm:pt modelId="{7A1F80CC-10CE-4D50-A13E-34524539E856}" type="pres">
      <dgm:prSet presAssocID="{F8F9567E-AE5C-4B77-9750-AC213499BCA3}" presName="hierRoot2" presStyleCnt="0">
        <dgm:presLayoutVars>
          <dgm:hierBranch val="init"/>
        </dgm:presLayoutVars>
      </dgm:prSet>
      <dgm:spPr/>
    </dgm:pt>
    <dgm:pt modelId="{42A9A018-4BB9-43FB-9793-A78DACEDCB9B}" type="pres">
      <dgm:prSet presAssocID="{F8F9567E-AE5C-4B77-9750-AC213499BCA3}" presName="rootComposite" presStyleCnt="0"/>
      <dgm:spPr/>
    </dgm:pt>
    <dgm:pt modelId="{54D016DC-FC71-4E3F-8DAB-59B3D96F71B5}" type="pres">
      <dgm:prSet presAssocID="{F8F9567E-AE5C-4B77-9750-AC213499BCA3}" presName="rootText" presStyleLbl="node2" presStyleIdx="2" presStyleCnt="5" custScaleX="145654">
        <dgm:presLayoutVars>
          <dgm:chPref val="3"/>
        </dgm:presLayoutVars>
      </dgm:prSet>
      <dgm:spPr/>
    </dgm:pt>
    <dgm:pt modelId="{0F6711A2-3BB0-4BDF-AE16-1D54EA671F67}" type="pres">
      <dgm:prSet presAssocID="{F8F9567E-AE5C-4B77-9750-AC213499BCA3}" presName="rootConnector" presStyleLbl="node2" presStyleIdx="2" presStyleCnt="5"/>
      <dgm:spPr/>
    </dgm:pt>
    <dgm:pt modelId="{340411BA-1618-47C0-98AF-AFCCE577150F}" type="pres">
      <dgm:prSet presAssocID="{F8F9567E-AE5C-4B77-9750-AC213499BCA3}" presName="hierChild4" presStyleCnt="0"/>
      <dgm:spPr/>
    </dgm:pt>
    <dgm:pt modelId="{B082D02C-4942-443B-8B8C-F9BE93E59E09}" type="pres">
      <dgm:prSet presAssocID="{E69E8D6C-0C5F-469C-B5C7-198070AE2824}" presName="Name37" presStyleLbl="parChTrans1D3" presStyleIdx="4" presStyleCnt="13"/>
      <dgm:spPr/>
    </dgm:pt>
    <dgm:pt modelId="{7B3DD46F-72A9-4EA3-A43C-A58F3C1AA12D}" type="pres">
      <dgm:prSet presAssocID="{F0729740-3784-4B42-B9B8-057D248322AC}" presName="hierRoot2" presStyleCnt="0">
        <dgm:presLayoutVars>
          <dgm:hierBranch val="init"/>
        </dgm:presLayoutVars>
      </dgm:prSet>
      <dgm:spPr/>
    </dgm:pt>
    <dgm:pt modelId="{51752A7D-6538-4CAF-BFC2-460EB3B5A49E}" type="pres">
      <dgm:prSet presAssocID="{F0729740-3784-4B42-B9B8-057D248322AC}" presName="rootComposite" presStyleCnt="0"/>
      <dgm:spPr/>
    </dgm:pt>
    <dgm:pt modelId="{DDF6AFDA-D683-43A2-911F-31CCEDEDFA51}" type="pres">
      <dgm:prSet presAssocID="{F0729740-3784-4B42-B9B8-057D248322AC}" presName="rootText" presStyleLbl="node3" presStyleIdx="4" presStyleCnt="13" custScaleX="79705" custScaleY="54358">
        <dgm:presLayoutVars>
          <dgm:chPref val="3"/>
        </dgm:presLayoutVars>
      </dgm:prSet>
      <dgm:spPr/>
    </dgm:pt>
    <dgm:pt modelId="{6607C4DA-C2D1-4D8A-964F-C4220105F494}" type="pres">
      <dgm:prSet presAssocID="{F0729740-3784-4B42-B9B8-057D248322AC}" presName="rootConnector" presStyleLbl="node3" presStyleIdx="4" presStyleCnt="13"/>
      <dgm:spPr/>
    </dgm:pt>
    <dgm:pt modelId="{41F44BE1-0423-406D-B2F8-67F59F854CD0}" type="pres">
      <dgm:prSet presAssocID="{F0729740-3784-4B42-B9B8-057D248322AC}" presName="hierChild4" presStyleCnt="0"/>
      <dgm:spPr/>
    </dgm:pt>
    <dgm:pt modelId="{8D2F69C1-5113-4A4C-BA28-EC444A548C7E}" type="pres">
      <dgm:prSet presAssocID="{F0729740-3784-4B42-B9B8-057D248322AC}" presName="hierChild5" presStyleCnt="0"/>
      <dgm:spPr/>
    </dgm:pt>
    <dgm:pt modelId="{BD3E7B11-B460-4A73-9EE3-08E1013C8EF8}" type="pres">
      <dgm:prSet presAssocID="{3DD6F2CB-8B60-4782-9C2A-838600FAB469}" presName="Name37" presStyleLbl="parChTrans1D3" presStyleIdx="5" presStyleCnt="13"/>
      <dgm:spPr/>
    </dgm:pt>
    <dgm:pt modelId="{F3D9F788-462F-410D-8075-B02B770E579C}" type="pres">
      <dgm:prSet presAssocID="{EE8291EC-6840-41D1-A872-05149A2E0E20}" presName="hierRoot2" presStyleCnt="0">
        <dgm:presLayoutVars>
          <dgm:hierBranch val="init"/>
        </dgm:presLayoutVars>
      </dgm:prSet>
      <dgm:spPr/>
    </dgm:pt>
    <dgm:pt modelId="{98DEE076-552D-4D99-B6AA-1EFEEC684DA4}" type="pres">
      <dgm:prSet presAssocID="{EE8291EC-6840-41D1-A872-05149A2E0E20}" presName="rootComposite" presStyleCnt="0"/>
      <dgm:spPr/>
    </dgm:pt>
    <dgm:pt modelId="{81DB2F96-7301-4343-B6C5-4CAB80BC6A4E}" type="pres">
      <dgm:prSet presAssocID="{EE8291EC-6840-41D1-A872-05149A2E0E20}" presName="rootText" presStyleLbl="node3" presStyleIdx="5" presStyleCnt="13" custScaleX="79705" custScaleY="54358">
        <dgm:presLayoutVars>
          <dgm:chPref val="3"/>
        </dgm:presLayoutVars>
      </dgm:prSet>
      <dgm:spPr/>
    </dgm:pt>
    <dgm:pt modelId="{AD6E0763-6C7B-40DF-927C-E7036D83E618}" type="pres">
      <dgm:prSet presAssocID="{EE8291EC-6840-41D1-A872-05149A2E0E20}" presName="rootConnector" presStyleLbl="node3" presStyleIdx="5" presStyleCnt="13"/>
      <dgm:spPr/>
    </dgm:pt>
    <dgm:pt modelId="{AB262D55-D9C8-41DB-B175-731A0FBAD6FD}" type="pres">
      <dgm:prSet presAssocID="{EE8291EC-6840-41D1-A872-05149A2E0E20}" presName="hierChild4" presStyleCnt="0"/>
      <dgm:spPr/>
    </dgm:pt>
    <dgm:pt modelId="{483762A8-FFA3-4851-B3DE-B04DC40D006B}" type="pres">
      <dgm:prSet presAssocID="{EE8291EC-6840-41D1-A872-05149A2E0E20}" presName="hierChild5" presStyleCnt="0"/>
      <dgm:spPr/>
    </dgm:pt>
    <dgm:pt modelId="{06AAA520-57B5-42CB-8C08-0EB77F406422}" type="pres">
      <dgm:prSet presAssocID="{13DD89E8-AB0B-47EE-B6EC-EAA6E0736582}" presName="Name37" presStyleLbl="parChTrans1D3" presStyleIdx="6" presStyleCnt="13"/>
      <dgm:spPr/>
    </dgm:pt>
    <dgm:pt modelId="{7673D469-5A90-41B4-92CD-B0578DE41BAC}" type="pres">
      <dgm:prSet presAssocID="{07A89508-7297-4037-9FAC-E5A487E7EC39}" presName="hierRoot2" presStyleCnt="0">
        <dgm:presLayoutVars>
          <dgm:hierBranch val="init"/>
        </dgm:presLayoutVars>
      </dgm:prSet>
      <dgm:spPr/>
    </dgm:pt>
    <dgm:pt modelId="{2659A37D-1C32-4D55-9656-DA1D4B1C0FAA}" type="pres">
      <dgm:prSet presAssocID="{07A89508-7297-4037-9FAC-E5A487E7EC39}" presName="rootComposite" presStyleCnt="0"/>
      <dgm:spPr/>
    </dgm:pt>
    <dgm:pt modelId="{9DCE858B-337F-4161-A809-3C1E1E63073B}" type="pres">
      <dgm:prSet presAssocID="{07A89508-7297-4037-9FAC-E5A487E7EC39}" presName="rootText" presStyleLbl="node3" presStyleIdx="6" presStyleCnt="13" custScaleX="79705" custScaleY="54358">
        <dgm:presLayoutVars>
          <dgm:chPref val="3"/>
        </dgm:presLayoutVars>
      </dgm:prSet>
      <dgm:spPr/>
    </dgm:pt>
    <dgm:pt modelId="{E1B22E78-563D-4720-A758-9C9D35C6B898}" type="pres">
      <dgm:prSet presAssocID="{07A89508-7297-4037-9FAC-E5A487E7EC39}" presName="rootConnector" presStyleLbl="node3" presStyleIdx="6" presStyleCnt="13"/>
      <dgm:spPr/>
    </dgm:pt>
    <dgm:pt modelId="{EB024A2B-83CA-400E-AC42-A48A1E57E844}" type="pres">
      <dgm:prSet presAssocID="{07A89508-7297-4037-9FAC-E5A487E7EC39}" presName="hierChild4" presStyleCnt="0"/>
      <dgm:spPr/>
    </dgm:pt>
    <dgm:pt modelId="{C56BC2FC-7BE2-4D02-84AE-95A04E726FA4}" type="pres">
      <dgm:prSet presAssocID="{07A89508-7297-4037-9FAC-E5A487E7EC39}" presName="hierChild5" presStyleCnt="0"/>
      <dgm:spPr/>
    </dgm:pt>
    <dgm:pt modelId="{EE468C46-5D10-4B5F-A6C7-1E1FEC15BE86}" type="pres">
      <dgm:prSet presAssocID="{F8F9567E-AE5C-4B77-9750-AC213499BCA3}" presName="hierChild5" presStyleCnt="0"/>
      <dgm:spPr/>
    </dgm:pt>
    <dgm:pt modelId="{89FC767F-E136-4FFC-B82F-1C5B4CCB8DF4}" type="pres">
      <dgm:prSet presAssocID="{D4702F27-3D74-4AE8-A40B-211B2D8CDAC5}" presName="Name37" presStyleLbl="parChTrans1D2" presStyleIdx="3" presStyleCnt="5"/>
      <dgm:spPr/>
    </dgm:pt>
    <dgm:pt modelId="{C9A980CF-6785-4639-B99D-BAA0365A2A6C}" type="pres">
      <dgm:prSet presAssocID="{259457F3-A2F7-4040-8119-12548FF0E4C4}" presName="hierRoot2" presStyleCnt="0">
        <dgm:presLayoutVars>
          <dgm:hierBranch val="init"/>
        </dgm:presLayoutVars>
      </dgm:prSet>
      <dgm:spPr/>
    </dgm:pt>
    <dgm:pt modelId="{4F56CEAB-4F77-4722-8BC2-27E173047EA4}" type="pres">
      <dgm:prSet presAssocID="{259457F3-A2F7-4040-8119-12548FF0E4C4}" presName="rootComposite" presStyleCnt="0"/>
      <dgm:spPr/>
    </dgm:pt>
    <dgm:pt modelId="{93CBCD05-FBB7-422D-A245-B144DEBA310D}" type="pres">
      <dgm:prSet presAssocID="{259457F3-A2F7-4040-8119-12548FF0E4C4}" presName="rootText" presStyleLbl="node2" presStyleIdx="3" presStyleCnt="5" custScaleX="145654">
        <dgm:presLayoutVars>
          <dgm:chPref val="3"/>
        </dgm:presLayoutVars>
      </dgm:prSet>
      <dgm:spPr/>
    </dgm:pt>
    <dgm:pt modelId="{8CBBC708-C28A-4F2A-9B91-4622CB3928F4}" type="pres">
      <dgm:prSet presAssocID="{259457F3-A2F7-4040-8119-12548FF0E4C4}" presName="rootConnector" presStyleLbl="node2" presStyleIdx="3" presStyleCnt="5"/>
      <dgm:spPr/>
    </dgm:pt>
    <dgm:pt modelId="{0C3D8867-CA00-46ED-AAFE-F520F7D82172}" type="pres">
      <dgm:prSet presAssocID="{259457F3-A2F7-4040-8119-12548FF0E4C4}" presName="hierChild4" presStyleCnt="0"/>
      <dgm:spPr/>
    </dgm:pt>
    <dgm:pt modelId="{B843B24D-DE4E-48CD-9162-A9EDAC2F8442}" type="pres">
      <dgm:prSet presAssocID="{38561880-53F5-495B-AA10-D56B5C5F9A5D}" presName="Name37" presStyleLbl="parChTrans1D3" presStyleIdx="7" presStyleCnt="13"/>
      <dgm:spPr/>
    </dgm:pt>
    <dgm:pt modelId="{24BA6769-AD0E-47A7-ACEF-F23CFA712F55}" type="pres">
      <dgm:prSet presAssocID="{B805F03B-E534-4BB2-93CE-BBEA772F6E90}" presName="hierRoot2" presStyleCnt="0">
        <dgm:presLayoutVars>
          <dgm:hierBranch val="init"/>
        </dgm:presLayoutVars>
      </dgm:prSet>
      <dgm:spPr/>
    </dgm:pt>
    <dgm:pt modelId="{9C456DBE-A982-4E88-AE08-1B465C259F04}" type="pres">
      <dgm:prSet presAssocID="{B805F03B-E534-4BB2-93CE-BBEA772F6E90}" presName="rootComposite" presStyleCnt="0"/>
      <dgm:spPr/>
    </dgm:pt>
    <dgm:pt modelId="{7605D877-972C-4A39-B76C-DA7583E6C1F4}" type="pres">
      <dgm:prSet presAssocID="{B805F03B-E534-4BB2-93CE-BBEA772F6E90}" presName="rootText" presStyleLbl="node3" presStyleIdx="7" presStyleCnt="13" custScaleX="79705" custScaleY="54358">
        <dgm:presLayoutVars>
          <dgm:chPref val="3"/>
        </dgm:presLayoutVars>
      </dgm:prSet>
      <dgm:spPr/>
    </dgm:pt>
    <dgm:pt modelId="{A2DFDE8E-2411-4265-AA5D-BB42312CB548}" type="pres">
      <dgm:prSet presAssocID="{B805F03B-E534-4BB2-93CE-BBEA772F6E90}" presName="rootConnector" presStyleLbl="node3" presStyleIdx="7" presStyleCnt="13"/>
      <dgm:spPr/>
    </dgm:pt>
    <dgm:pt modelId="{E98FA0DF-A01E-4844-8649-FA20535C5D71}" type="pres">
      <dgm:prSet presAssocID="{B805F03B-E534-4BB2-93CE-BBEA772F6E90}" presName="hierChild4" presStyleCnt="0"/>
      <dgm:spPr/>
    </dgm:pt>
    <dgm:pt modelId="{F82598CF-2006-4081-9BA4-141A59B24434}" type="pres">
      <dgm:prSet presAssocID="{B805F03B-E534-4BB2-93CE-BBEA772F6E90}" presName="hierChild5" presStyleCnt="0"/>
      <dgm:spPr/>
    </dgm:pt>
    <dgm:pt modelId="{C0BD237C-D9F8-431B-83D4-57104B97583A}" type="pres">
      <dgm:prSet presAssocID="{259457F3-A2F7-4040-8119-12548FF0E4C4}" presName="hierChild5" presStyleCnt="0"/>
      <dgm:spPr/>
    </dgm:pt>
    <dgm:pt modelId="{144EF8C6-A7DA-4FAA-BA0C-E3D48CAB3AC7}" type="pres">
      <dgm:prSet presAssocID="{C34629F0-9C91-4FFE-9844-2FC9C3C07709}" presName="Name37" presStyleLbl="parChTrans1D2" presStyleIdx="4" presStyleCnt="5"/>
      <dgm:spPr/>
    </dgm:pt>
    <dgm:pt modelId="{53AF43E5-BD0D-4F9D-A37D-A0AD885AA098}" type="pres">
      <dgm:prSet presAssocID="{AA669442-AFA9-4638-9D15-D9268EFB8473}" presName="hierRoot2" presStyleCnt="0">
        <dgm:presLayoutVars>
          <dgm:hierBranch val="init"/>
        </dgm:presLayoutVars>
      </dgm:prSet>
      <dgm:spPr/>
    </dgm:pt>
    <dgm:pt modelId="{9D2CB8CB-EA8E-4BBC-9902-77B7C663F3C2}" type="pres">
      <dgm:prSet presAssocID="{AA669442-AFA9-4638-9D15-D9268EFB8473}" presName="rootComposite" presStyleCnt="0"/>
      <dgm:spPr/>
    </dgm:pt>
    <dgm:pt modelId="{5509AE92-B061-4932-A2A3-78CE07DE9265}" type="pres">
      <dgm:prSet presAssocID="{AA669442-AFA9-4638-9D15-D9268EFB8473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D6A8869-EB37-4FB4-938B-79A917E887A6}" type="pres">
      <dgm:prSet presAssocID="{AA669442-AFA9-4638-9D15-D9268EFB8473}" presName="rootConnector" presStyleLbl="node2" presStyleIdx="4" presStyleCnt="5"/>
      <dgm:spPr/>
    </dgm:pt>
    <dgm:pt modelId="{823C3648-6240-4D0D-86EC-1C1AA76E43D7}" type="pres">
      <dgm:prSet presAssocID="{AA669442-AFA9-4638-9D15-D9268EFB8473}" presName="hierChild4" presStyleCnt="0"/>
      <dgm:spPr/>
    </dgm:pt>
    <dgm:pt modelId="{20C93095-44EB-4812-B5DE-741F42DBEE6B}" type="pres">
      <dgm:prSet presAssocID="{D6748C1B-B1D7-4E81-9296-0686D8FE7D39}" presName="Name37" presStyleLbl="parChTrans1D3" presStyleIdx="8" presStyleCnt="13"/>
      <dgm:spPr/>
    </dgm:pt>
    <dgm:pt modelId="{806B5FDE-7200-43DD-8167-BC76D775C776}" type="pres">
      <dgm:prSet presAssocID="{17DD4CB2-CAD6-4B6B-A45C-D22F9C23E315}" presName="hierRoot2" presStyleCnt="0">
        <dgm:presLayoutVars>
          <dgm:hierBranch val="init"/>
        </dgm:presLayoutVars>
      </dgm:prSet>
      <dgm:spPr/>
    </dgm:pt>
    <dgm:pt modelId="{D0C73518-7155-4720-81A6-5319D898319A}" type="pres">
      <dgm:prSet presAssocID="{17DD4CB2-CAD6-4B6B-A45C-D22F9C23E315}" presName="rootComposite" presStyleCnt="0"/>
      <dgm:spPr/>
    </dgm:pt>
    <dgm:pt modelId="{83BDADBB-C0EC-4C37-A932-7274F3B5F071}" type="pres">
      <dgm:prSet presAssocID="{17DD4CB2-CAD6-4B6B-A45C-D22F9C23E315}" presName="rootText" presStyleLbl="node3" presStyleIdx="8" presStyleCnt="13" custScaleX="79705" custScaleY="54358">
        <dgm:presLayoutVars>
          <dgm:chPref val="3"/>
        </dgm:presLayoutVars>
      </dgm:prSet>
      <dgm:spPr/>
    </dgm:pt>
    <dgm:pt modelId="{2AE708A3-C148-4EB3-A7FD-94FC2CF6507E}" type="pres">
      <dgm:prSet presAssocID="{17DD4CB2-CAD6-4B6B-A45C-D22F9C23E315}" presName="rootConnector" presStyleLbl="node3" presStyleIdx="8" presStyleCnt="13"/>
      <dgm:spPr/>
    </dgm:pt>
    <dgm:pt modelId="{0A64AEB1-B48B-4A68-9EC4-8DD205B00FE2}" type="pres">
      <dgm:prSet presAssocID="{17DD4CB2-CAD6-4B6B-A45C-D22F9C23E315}" presName="hierChild4" presStyleCnt="0"/>
      <dgm:spPr/>
    </dgm:pt>
    <dgm:pt modelId="{BE934DC1-DD1D-4665-9BEB-D38FA6CFA3AC}" type="pres">
      <dgm:prSet presAssocID="{17DD4CB2-CAD6-4B6B-A45C-D22F9C23E315}" presName="hierChild5" presStyleCnt="0"/>
      <dgm:spPr/>
    </dgm:pt>
    <dgm:pt modelId="{70E36FC2-8F36-4BB0-97C0-C6B6A0C09B7C}" type="pres">
      <dgm:prSet presAssocID="{6238D8DA-A478-45CF-8A8D-BC11A88B5077}" presName="Name37" presStyleLbl="parChTrans1D3" presStyleIdx="9" presStyleCnt="13"/>
      <dgm:spPr/>
    </dgm:pt>
    <dgm:pt modelId="{5E709C86-C624-4D39-A9FA-9775ACA33B6E}" type="pres">
      <dgm:prSet presAssocID="{02231D59-5A50-4F41-9FAE-4E5E8E5238BB}" presName="hierRoot2" presStyleCnt="0">
        <dgm:presLayoutVars>
          <dgm:hierBranch val="init"/>
        </dgm:presLayoutVars>
      </dgm:prSet>
      <dgm:spPr/>
    </dgm:pt>
    <dgm:pt modelId="{765948D8-17B3-44A7-8249-FB66C13A7A8F}" type="pres">
      <dgm:prSet presAssocID="{02231D59-5A50-4F41-9FAE-4E5E8E5238BB}" presName="rootComposite" presStyleCnt="0"/>
      <dgm:spPr/>
    </dgm:pt>
    <dgm:pt modelId="{A51DFC6D-794E-4A16-8405-48B38CDEAC96}" type="pres">
      <dgm:prSet presAssocID="{02231D59-5A50-4F41-9FAE-4E5E8E5238BB}" presName="rootText" presStyleLbl="node3" presStyleIdx="9" presStyleCnt="13" custScaleX="79705" custScaleY="54358">
        <dgm:presLayoutVars>
          <dgm:chPref val="3"/>
        </dgm:presLayoutVars>
      </dgm:prSet>
      <dgm:spPr/>
    </dgm:pt>
    <dgm:pt modelId="{CFFDB569-F8F2-4A10-90C8-C2398D5C125C}" type="pres">
      <dgm:prSet presAssocID="{02231D59-5A50-4F41-9FAE-4E5E8E5238BB}" presName="rootConnector" presStyleLbl="node3" presStyleIdx="9" presStyleCnt="13"/>
      <dgm:spPr/>
    </dgm:pt>
    <dgm:pt modelId="{1D9D9DBD-920D-48F3-B6C1-90A8AB379E75}" type="pres">
      <dgm:prSet presAssocID="{02231D59-5A50-4F41-9FAE-4E5E8E5238BB}" presName="hierChild4" presStyleCnt="0"/>
      <dgm:spPr/>
    </dgm:pt>
    <dgm:pt modelId="{4662E85F-D595-4ED0-A533-979DE30853E3}" type="pres">
      <dgm:prSet presAssocID="{02231D59-5A50-4F41-9FAE-4E5E8E5238BB}" presName="hierChild5" presStyleCnt="0"/>
      <dgm:spPr/>
    </dgm:pt>
    <dgm:pt modelId="{186A46C2-EA82-40AD-9DC0-37E9195444F6}" type="pres">
      <dgm:prSet presAssocID="{F3C967ED-1410-4005-B670-E8DB91E5D23A}" presName="Name37" presStyleLbl="parChTrans1D3" presStyleIdx="10" presStyleCnt="13"/>
      <dgm:spPr/>
    </dgm:pt>
    <dgm:pt modelId="{5113FC06-6B69-456B-B7DF-87338D409534}" type="pres">
      <dgm:prSet presAssocID="{B76318E2-9F75-475A-BF9A-74F701842B67}" presName="hierRoot2" presStyleCnt="0">
        <dgm:presLayoutVars>
          <dgm:hierBranch val="init"/>
        </dgm:presLayoutVars>
      </dgm:prSet>
      <dgm:spPr/>
    </dgm:pt>
    <dgm:pt modelId="{0412B26D-FF81-45A1-A7BA-BCA41BD4A4E4}" type="pres">
      <dgm:prSet presAssocID="{B76318E2-9F75-475A-BF9A-74F701842B67}" presName="rootComposite" presStyleCnt="0"/>
      <dgm:spPr/>
    </dgm:pt>
    <dgm:pt modelId="{78FC1394-E276-4133-A393-2E4FDEE1708A}" type="pres">
      <dgm:prSet presAssocID="{B76318E2-9F75-475A-BF9A-74F701842B67}" presName="rootText" presStyleLbl="node3" presStyleIdx="10" presStyleCnt="13" custScaleX="79705" custScaleY="54358">
        <dgm:presLayoutVars>
          <dgm:chPref val="3"/>
        </dgm:presLayoutVars>
      </dgm:prSet>
      <dgm:spPr/>
    </dgm:pt>
    <dgm:pt modelId="{24498A24-ECA0-4D42-8E8F-F3BB5946EC28}" type="pres">
      <dgm:prSet presAssocID="{B76318E2-9F75-475A-BF9A-74F701842B67}" presName="rootConnector" presStyleLbl="node3" presStyleIdx="10" presStyleCnt="13"/>
      <dgm:spPr/>
    </dgm:pt>
    <dgm:pt modelId="{1A5FB2CC-C9D7-4725-9081-BE4F3E8F508F}" type="pres">
      <dgm:prSet presAssocID="{B76318E2-9F75-475A-BF9A-74F701842B67}" presName="hierChild4" presStyleCnt="0"/>
      <dgm:spPr/>
    </dgm:pt>
    <dgm:pt modelId="{254B80FE-4229-4211-B476-7F7671C1D922}" type="pres">
      <dgm:prSet presAssocID="{B76318E2-9F75-475A-BF9A-74F701842B67}" presName="hierChild5" presStyleCnt="0"/>
      <dgm:spPr/>
    </dgm:pt>
    <dgm:pt modelId="{FA61A3AB-4E52-4533-BDAC-8FFE3C5B6557}" type="pres">
      <dgm:prSet presAssocID="{EF1D593E-95F2-43BC-AAA6-9D1C586DE820}" presName="Name37" presStyleLbl="parChTrans1D3" presStyleIdx="11" presStyleCnt="13"/>
      <dgm:spPr/>
    </dgm:pt>
    <dgm:pt modelId="{0E028002-0D6F-42C6-B217-A480543AA471}" type="pres">
      <dgm:prSet presAssocID="{5DDABE47-A054-4792-B0F5-197352F33D17}" presName="hierRoot2" presStyleCnt="0">
        <dgm:presLayoutVars>
          <dgm:hierBranch val="init"/>
        </dgm:presLayoutVars>
      </dgm:prSet>
      <dgm:spPr/>
    </dgm:pt>
    <dgm:pt modelId="{5A83631E-FD52-4362-A9F5-9505D2AEE2FC}" type="pres">
      <dgm:prSet presAssocID="{5DDABE47-A054-4792-B0F5-197352F33D17}" presName="rootComposite" presStyleCnt="0"/>
      <dgm:spPr/>
    </dgm:pt>
    <dgm:pt modelId="{F2E278E7-1168-4EFF-AC4B-689DC7CF44BD}" type="pres">
      <dgm:prSet presAssocID="{5DDABE47-A054-4792-B0F5-197352F33D17}" presName="rootText" presStyleLbl="node3" presStyleIdx="11" presStyleCnt="13" custScaleX="79705" custScaleY="54358">
        <dgm:presLayoutVars>
          <dgm:chPref val="3"/>
        </dgm:presLayoutVars>
      </dgm:prSet>
      <dgm:spPr/>
    </dgm:pt>
    <dgm:pt modelId="{662D9F91-F033-476E-A6FF-C60E2D5373D3}" type="pres">
      <dgm:prSet presAssocID="{5DDABE47-A054-4792-B0F5-197352F33D17}" presName="rootConnector" presStyleLbl="node3" presStyleIdx="11" presStyleCnt="13"/>
      <dgm:spPr/>
    </dgm:pt>
    <dgm:pt modelId="{D7ABF4F3-39F1-455C-B752-30D5E3737E10}" type="pres">
      <dgm:prSet presAssocID="{5DDABE47-A054-4792-B0F5-197352F33D17}" presName="hierChild4" presStyleCnt="0"/>
      <dgm:spPr/>
    </dgm:pt>
    <dgm:pt modelId="{AD535CFD-C184-4CC2-B898-22B40896DDB3}" type="pres">
      <dgm:prSet presAssocID="{5DDABE47-A054-4792-B0F5-197352F33D17}" presName="hierChild5" presStyleCnt="0"/>
      <dgm:spPr/>
    </dgm:pt>
    <dgm:pt modelId="{1EE362FC-9FBB-4ECF-80E4-1E8A15AE6BF1}" type="pres">
      <dgm:prSet presAssocID="{DCD77A3C-F27C-46FB-BE70-106027A905B5}" presName="Name37" presStyleLbl="parChTrans1D3" presStyleIdx="12" presStyleCnt="13"/>
      <dgm:spPr/>
    </dgm:pt>
    <dgm:pt modelId="{E6A6123C-329A-4D77-A436-8A3BA1A6D009}" type="pres">
      <dgm:prSet presAssocID="{474EB636-F6D2-4BEA-B5C6-FCD7E90DA93F}" presName="hierRoot2" presStyleCnt="0">
        <dgm:presLayoutVars>
          <dgm:hierBranch val="init"/>
        </dgm:presLayoutVars>
      </dgm:prSet>
      <dgm:spPr/>
    </dgm:pt>
    <dgm:pt modelId="{C8A925FB-5C8D-4199-B17B-8A89F0B0DA4F}" type="pres">
      <dgm:prSet presAssocID="{474EB636-F6D2-4BEA-B5C6-FCD7E90DA93F}" presName="rootComposite" presStyleCnt="0"/>
      <dgm:spPr/>
    </dgm:pt>
    <dgm:pt modelId="{4FAAC0FF-E62F-4F80-A1FF-DAE407AAB17D}" type="pres">
      <dgm:prSet presAssocID="{474EB636-F6D2-4BEA-B5C6-FCD7E90DA93F}" presName="rootText" presStyleLbl="node3" presStyleIdx="12" presStyleCnt="13" custScaleX="79705" custScaleY="54358">
        <dgm:presLayoutVars>
          <dgm:chPref val="3"/>
        </dgm:presLayoutVars>
      </dgm:prSet>
      <dgm:spPr/>
    </dgm:pt>
    <dgm:pt modelId="{04B19C94-4710-418B-9D7F-61F130D13531}" type="pres">
      <dgm:prSet presAssocID="{474EB636-F6D2-4BEA-B5C6-FCD7E90DA93F}" presName="rootConnector" presStyleLbl="node3" presStyleIdx="12" presStyleCnt="13"/>
      <dgm:spPr/>
    </dgm:pt>
    <dgm:pt modelId="{85483E86-BDD3-4551-8A7E-E2DC3327EAC3}" type="pres">
      <dgm:prSet presAssocID="{474EB636-F6D2-4BEA-B5C6-FCD7E90DA93F}" presName="hierChild4" presStyleCnt="0"/>
      <dgm:spPr/>
    </dgm:pt>
    <dgm:pt modelId="{9D5E9E1F-27A2-48F7-B6BC-07B337DF3B96}" type="pres">
      <dgm:prSet presAssocID="{474EB636-F6D2-4BEA-B5C6-FCD7E90DA93F}" presName="hierChild5" presStyleCnt="0"/>
      <dgm:spPr/>
    </dgm:pt>
    <dgm:pt modelId="{BF243C86-2555-47B1-8B37-879DAEF33CBE}" type="pres">
      <dgm:prSet presAssocID="{AA669442-AFA9-4638-9D15-D9268EFB8473}" presName="hierChild5" presStyleCnt="0"/>
      <dgm:spPr/>
    </dgm:pt>
    <dgm:pt modelId="{49CAC02A-F01D-408D-BE7E-4E9699AF659D}" type="pres">
      <dgm:prSet presAssocID="{42E10B7E-C652-46CD-A1F7-F4F9CA850386}" presName="hierChild3" presStyleCnt="0"/>
      <dgm:spPr/>
    </dgm:pt>
  </dgm:ptLst>
  <dgm:cxnLst>
    <dgm:cxn modelId="{E5BF2CB4-C4AF-4053-96E8-01A5D0014023}" type="presOf" srcId="{AA669442-AFA9-4638-9D15-D9268EFB8473}" destId="{5509AE92-B061-4932-A2A3-78CE07DE9265}" srcOrd="0" destOrd="0" presId="urn:microsoft.com/office/officeart/2005/8/layout/orgChart1"/>
    <dgm:cxn modelId="{2AC762E6-F2C7-41F3-BD14-9B301C4B2E9A}" type="presOf" srcId="{C8300993-DD72-419F-A6A7-9A39137349D0}" destId="{78D4D4A7-D2F2-4E42-BB62-20A8D5AB0DD3}" srcOrd="0" destOrd="0" presId="urn:microsoft.com/office/officeart/2005/8/layout/orgChart1"/>
    <dgm:cxn modelId="{36699EAC-D08E-4ABE-AA2E-309A04A5205C}" srcId="{C33B2BA4-4490-49E1-8D90-5EB1326AA706}" destId="{6072F66C-AE01-4856-81C7-F3B0DCB4E3B7}" srcOrd="2" destOrd="0" parTransId="{7210CC70-C8B7-4A05-A262-5558FBC95A0B}" sibTransId="{742BF5AE-78E9-42AB-BA2A-766B9D5B0A64}"/>
    <dgm:cxn modelId="{B30A615B-5969-4FF0-9F58-014F059CDFB5}" type="presOf" srcId="{02231D59-5A50-4F41-9FAE-4E5E8E5238BB}" destId="{A51DFC6D-794E-4A16-8405-48B38CDEAC96}" srcOrd="0" destOrd="0" presId="urn:microsoft.com/office/officeart/2005/8/layout/orgChart1"/>
    <dgm:cxn modelId="{E084F85A-C67C-4D88-B272-7E209BA1A204}" srcId="{42E10B7E-C652-46CD-A1F7-F4F9CA850386}" destId="{F8F9567E-AE5C-4B77-9750-AC213499BCA3}" srcOrd="2" destOrd="0" parTransId="{C522A838-B632-4139-9932-BD3A68936939}" sibTransId="{A11AE6AB-9A28-40A5-84D0-7854D16011AA}"/>
    <dgm:cxn modelId="{77BAFA31-A005-4E72-ADE9-4A14809E1CFB}" type="presOf" srcId="{D3FF7AA2-2D47-47AC-AC10-4D27659E8005}" destId="{9D8E8071-44EB-40CC-9BAF-73F22ADD8E92}" srcOrd="0" destOrd="0" presId="urn:microsoft.com/office/officeart/2005/8/layout/orgChart1"/>
    <dgm:cxn modelId="{729317CD-41ED-4501-A51B-7EE47B7AE5A8}" type="presOf" srcId="{13DD89E8-AB0B-47EE-B6EC-EAA6E0736582}" destId="{06AAA520-57B5-42CB-8C08-0EB77F406422}" srcOrd="0" destOrd="0" presId="urn:microsoft.com/office/officeart/2005/8/layout/orgChart1"/>
    <dgm:cxn modelId="{FF398614-17DD-4AF0-9ACC-9ABC3A8E1427}" type="presOf" srcId="{6072F66C-AE01-4856-81C7-F3B0DCB4E3B7}" destId="{75D84F56-066E-43F0-9858-39C94DC885C4}" srcOrd="1" destOrd="0" presId="urn:microsoft.com/office/officeart/2005/8/layout/orgChart1"/>
    <dgm:cxn modelId="{32D377B6-7EB9-42FE-9F79-0C2860433EF4}" type="presOf" srcId="{C522A838-B632-4139-9932-BD3A68936939}" destId="{8EDDA6FA-5DC0-43D3-AE0A-47EE9C7DB93B}" srcOrd="0" destOrd="0" presId="urn:microsoft.com/office/officeart/2005/8/layout/orgChart1"/>
    <dgm:cxn modelId="{C35EEE2B-964C-4FDE-A49F-7CE253878D3F}" srcId="{259457F3-A2F7-4040-8119-12548FF0E4C4}" destId="{B805F03B-E534-4BB2-93CE-BBEA772F6E90}" srcOrd="0" destOrd="0" parTransId="{38561880-53F5-495B-AA10-D56B5C5F9A5D}" sibTransId="{EBB3ABA0-DB44-42E5-9E7D-9EA61949F831}"/>
    <dgm:cxn modelId="{5919DF77-E068-4C33-B2D6-C99D41DA2507}" srcId="{42E10B7E-C652-46CD-A1F7-F4F9CA850386}" destId="{259457F3-A2F7-4040-8119-12548FF0E4C4}" srcOrd="3" destOrd="0" parTransId="{D4702F27-3D74-4AE8-A40B-211B2D8CDAC5}" sibTransId="{035ABD59-FBB3-4756-83FF-DC92A7C39E07}"/>
    <dgm:cxn modelId="{8AD4E5C8-2E91-49B9-92EF-BC37EC8D29A1}" srcId="{F8F9567E-AE5C-4B77-9750-AC213499BCA3}" destId="{07A89508-7297-4037-9FAC-E5A487E7EC39}" srcOrd="2" destOrd="0" parTransId="{13DD89E8-AB0B-47EE-B6EC-EAA6E0736582}" sibTransId="{9F13728A-FC06-4C70-866B-FE45C9F6D5FA}"/>
    <dgm:cxn modelId="{A9DF3C45-1D0E-4615-B294-85EA1E3D9CE7}" type="presOf" srcId="{5DDABE47-A054-4792-B0F5-197352F33D17}" destId="{F2E278E7-1168-4EFF-AC4B-689DC7CF44BD}" srcOrd="0" destOrd="0" presId="urn:microsoft.com/office/officeart/2005/8/layout/orgChart1"/>
    <dgm:cxn modelId="{6DDF1174-9D5B-415C-86C6-69C56B1C2FBC}" type="presOf" srcId="{17DD4CB2-CAD6-4B6B-A45C-D22F9C23E315}" destId="{83BDADBB-C0EC-4C37-A932-7274F3B5F071}" srcOrd="0" destOrd="0" presId="urn:microsoft.com/office/officeart/2005/8/layout/orgChart1"/>
    <dgm:cxn modelId="{B86DD79F-AC86-4F2F-A4CE-74E5B7566F87}" type="presOf" srcId="{B805F03B-E534-4BB2-93CE-BBEA772F6E90}" destId="{7605D877-972C-4A39-B76C-DA7583E6C1F4}" srcOrd="0" destOrd="0" presId="urn:microsoft.com/office/officeart/2005/8/layout/orgChart1"/>
    <dgm:cxn modelId="{7A8193F6-D332-43C7-9B34-F97E8D009865}" type="presOf" srcId="{EF1D593E-95F2-43BC-AAA6-9D1C586DE820}" destId="{FA61A3AB-4E52-4533-BDAC-8FFE3C5B6557}" srcOrd="0" destOrd="0" presId="urn:microsoft.com/office/officeart/2005/8/layout/orgChart1"/>
    <dgm:cxn modelId="{40949E78-760F-41C5-823D-1D7BFA1E089B}" type="presOf" srcId="{3DD6F2CB-8B60-4782-9C2A-838600FAB469}" destId="{BD3E7B11-B460-4A73-9EE3-08E1013C8EF8}" srcOrd="0" destOrd="0" presId="urn:microsoft.com/office/officeart/2005/8/layout/orgChart1"/>
    <dgm:cxn modelId="{1AF1545A-C0F4-44FA-814F-A1A3AE2A59B2}" type="presOf" srcId="{02231D59-5A50-4F41-9FAE-4E5E8E5238BB}" destId="{CFFDB569-F8F2-4A10-90C8-C2398D5C125C}" srcOrd="1" destOrd="0" presId="urn:microsoft.com/office/officeart/2005/8/layout/orgChart1"/>
    <dgm:cxn modelId="{4DEAFE16-68BA-4B71-BE4A-A32EFFDF9D00}" type="presOf" srcId="{D0B30F8B-FA72-4511-B1D4-3C069DB1A2BC}" destId="{563A7891-5E14-4169-A718-1916552BCF2F}" srcOrd="0" destOrd="0" presId="urn:microsoft.com/office/officeart/2005/8/layout/orgChart1"/>
    <dgm:cxn modelId="{6404F9E5-009F-4546-B7A5-211433E8B74B}" type="presOf" srcId="{259457F3-A2F7-4040-8119-12548FF0E4C4}" destId="{93CBCD05-FBB7-422D-A245-B144DEBA310D}" srcOrd="0" destOrd="0" presId="urn:microsoft.com/office/officeart/2005/8/layout/orgChart1"/>
    <dgm:cxn modelId="{B13BD230-2B3C-42B5-B2D4-B79BF168C40D}" type="presOf" srcId="{03A4680A-26A7-4915-BF9A-69394B1FF421}" destId="{4944204C-E473-4A7F-8554-BD83B0682EE0}" srcOrd="0" destOrd="0" presId="urn:microsoft.com/office/officeart/2005/8/layout/orgChart1"/>
    <dgm:cxn modelId="{BF42C43B-97E4-403C-ACDB-1ED6D99A6A58}" srcId="{AA669442-AFA9-4638-9D15-D9268EFB8473}" destId="{5DDABE47-A054-4792-B0F5-197352F33D17}" srcOrd="3" destOrd="0" parTransId="{EF1D593E-95F2-43BC-AAA6-9D1C586DE820}" sibTransId="{262CD6D7-AF57-4DEB-88B5-AF3E030C3E50}"/>
    <dgm:cxn modelId="{A26A2F18-4208-4F0C-8768-1CCF64538007}" type="presOf" srcId="{F4105D80-F568-4B62-9921-0BB11ED7E0CF}" destId="{022B3D57-45D9-430A-AC25-521197D81FD1}" srcOrd="0" destOrd="0" presId="urn:microsoft.com/office/officeart/2005/8/layout/orgChart1"/>
    <dgm:cxn modelId="{75275219-3800-46BA-82FE-FD3C02F27519}" type="presOf" srcId="{C33B2BA4-4490-49E1-8D90-5EB1326AA706}" destId="{C72CEB21-61F5-4E03-A49D-F746A01CC884}" srcOrd="0" destOrd="0" presId="urn:microsoft.com/office/officeart/2005/8/layout/orgChart1"/>
    <dgm:cxn modelId="{ADA56F3E-4EA4-4DD3-9EBA-B40E023ABDC2}" type="presOf" srcId="{DCD77A3C-F27C-46FB-BE70-106027A905B5}" destId="{1EE362FC-9FBB-4ECF-80E4-1E8A15AE6BF1}" srcOrd="0" destOrd="0" presId="urn:microsoft.com/office/officeart/2005/8/layout/orgChart1"/>
    <dgm:cxn modelId="{5B9568FE-6FAF-4146-8BB8-C9765C080E81}" type="presOf" srcId="{474EB636-F6D2-4BEA-B5C6-FCD7E90DA93F}" destId="{4FAAC0FF-E62F-4F80-A1FF-DAE407AAB17D}" srcOrd="0" destOrd="0" presId="urn:microsoft.com/office/officeart/2005/8/layout/orgChart1"/>
    <dgm:cxn modelId="{48415872-D62F-4D70-A3EE-2C3CC280D2BF}" type="presOf" srcId="{D4702F27-3D74-4AE8-A40B-211B2D8CDAC5}" destId="{89FC767F-E136-4FFC-B82F-1C5B4CCB8DF4}" srcOrd="0" destOrd="0" presId="urn:microsoft.com/office/officeart/2005/8/layout/orgChart1"/>
    <dgm:cxn modelId="{7915562B-6C19-4B0F-91D9-A40DF55E3C70}" type="presOf" srcId="{C34629F0-9C91-4FFE-9844-2FC9C3C07709}" destId="{144EF8C6-A7DA-4FAA-BA0C-E3D48CAB3AC7}" srcOrd="0" destOrd="0" presId="urn:microsoft.com/office/officeart/2005/8/layout/orgChart1"/>
    <dgm:cxn modelId="{B2863EEC-4087-418D-9878-F4782365CE9B}" type="presOf" srcId="{EE8291EC-6840-41D1-A872-05149A2E0E20}" destId="{AD6E0763-6C7B-40DF-927C-E7036D83E618}" srcOrd="1" destOrd="0" presId="urn:microsoft.com/office/officeart/2005/8/layout/orgChart1"/>
    <dgm:cxn modelId="{95C8CAEC-1114-46DD-BB27-8EDC2221DBE4}" srcId="{AA669442-AFA9-4638-9D15-D9268EFB8473}" destId="{B76318E2-9F75-475A-BF9A-74F701842B67}" srcOrd="2" destOrd="0" parTransId="{F3C967ED-1410-4005-B670-E8DB91E5D23A}" sibTransId="{3ED98B3D-8136-4E5C-8243-C8B988F4C344}"/>
    <dgm:cxn modelId="{F08040CE-DC0F-476F-8D7A-06866E179188}" type="presOf" srcId="{D0D3D2E7-2A9C-4751-A53E-CCE21297CEAB}" destId="{BA84E4DB-1D90-4D6F-A7B2-5AF2E19C1897}" srcOrd="0" destOrd="0" presId="urn:microsoft.com/office/officeart/2005/8/layout/orgChart1"/>
    <dgm:cxn modelId="{8D7CF1E8-7ADB-4BDA-8028-82B1BE24B228}" type="presOf" srcId="{D3FF7AA2-2D47-47AC-AC10-4D27659E8005}" destId="{2AFCC6FA-8686-4619-A668-60596C945B6B}" srcOrd="1" destOrd="0" presId="urn:microsoft.com/office/officeart/2005/8/layout/orgChart1"/>
    <dgm:cxn modelId="{6CB79BB1-8CD1-4613-A541-89EC9E870D16}" type="presOf" srcId="{B805F03B-E534-4BB2-93CE-BBEA772F6E90}" destId="{A2DFDE8E-2411-4265-AA5D-BB42312CB548}" srcOrd="1" destOrd="0" presId="urn:microsoft.com/office/officeart/2005/8/layout/orgChart1"/>
    <dgm:cxn modelId="{12AE71F4-5840-4A1F-BEE5-580FA25CE6E6}" type="presOf" srcId="{5DDABE47-A054-4792-B0F5-197352F33D17}" destId="{662D9F91-F033-476E-A6FF-C60E2D5373D3}" srcOrd="1" destOrd="0" presId="urn:microsoft.com/office/officeart/2005/8/layout/orgChart1"/>
    <dgm:cxn modelId="{8AF178A6-F8A5-474D-9013-1AA4EAEA413B}" type="presOf" srcId="{D6748C1B-B1D7-4E81-9296-0686D8FE7D39}" destId="{20C93095-44EB-4812-B5DE-741F42DBEE6B}" srcOrd="0" destOrd="0" presId="urn:microsoft.com/office/officeart/2005/8/layout/orgChart1"/>
    <dgm:cxn modelId="{53C4FAE8-0F3F-4C9B-AA17-67D934C3EA36}" srcId="{AA669442-AFA9-4638-9D15-D9268EFB8473}" destId="{474EB636-F6D2-4BEA-B5C6-FCD7E90DA93F}" srcOrd="4" destOrd="0" parTransId="{DCD77A3C-F27C-46FB-BE70-106027A905B5}" sibTransId="{16E6A59E-2806-4213-AB41-46CC50A760F7}"/>
    <dgm:cxn modelId="{E5616BF3-5BB6-4E36-BB7C-11AA6ABF472F}" type="presOf" srcId="{EA67A1CD-5C60-4093-99B6-3D23D6B831CA}" destId="{3762977E-4513-4719-9A60-4F8A8DBA190C}" srcOrd="0" destOrd="0" presId="urn:microsoft.com/office/officeart/2005/8/layout/orgChart1"/>
    <dgm:cxn modelId="{791B9946-065A-49D1-AB0D-3F2BCE9C1146}" srcId="{C33B2BA4-4490-49E1-8D90-5EB1326AA706}" destId="{D3FF7AA2-2D47-47AC-AC10-4D27659E8005}" srcOrd="0" destOrd="0" parTransId="{D0D3D2E7-2A9C-4751-A53E-CCE21297CEAB}" sibTransId="{194534E1-9C5E-4A34-BECB-F87DC85C98A2}"/>
    <dgm:cxn modelId="{A0F4D297-D338-4A7A-A4DD-B5C7755959D4}" type="presOf" srcId="{F4105D80-F568-4B62-9921-0BB11ED7E0CF}" destId="{188142AA-F8F8-47A5-9CAB-EA7B6F9B5B4A}" srcOrd="1" destOrd="0" presId="urn:microsoft.com/office/officeart/2005/8/layout/orgChart1"/>
    <dgm:cxn modelId="{DB8D4503-C797-4287-9D90-453B08C00293}" type="presOf" srcId="{B76318E2-9F75-475A-BF9A-74F701842B67}" destId="{78FC1394-E276-4133-A393-2E4FDEE1708A}" srcOrd="0" destOrd="0" presId="urn:microsoft.com/office/officeart/2005/8/layout/orgChart1"/>
    <dgm:cxn modelId="{846363E5-B333-4201-A019-FC5975F7D3A7}" type="presOf" srcId="{17DD4CB2-CAD6-4B6B-A45C-D22F9C23E315}" destId="{2AE708A3-C148-4EB3-A7FD-94FC2CF6507E}" srcOrd="1" destOrd="0" presId="urn:microsoft.com/office/officeart/2005/8/layout/orgChart1"/>
    <dgm:cxn modelId="{516F8387-B01D-49C7-A455-9192F734CA6B}" type="presOf" srcId="{474EB636-F6D2-4BEA-B5C6-FCD7E90DA93F}" destId="{04B19C94-4710-418B-9D7F-61F130D13531}" srcOrd="1" destOrd="0" presId="urn:microsoft.com/office/officeart/2005/8/layout/orgChart1"/>
    <dgm:cxn modelId="{BFF7335C-6257-44ED-8A94-BCA7E0284994}" type="presOf" srcId="{816F1371-12C8-49E9-B468-23548F725860}" destId="{9A8238FC-1F74-4568-9F24-08AAA32AB435}" srcOrd="1" destOrd="0" presId="urn:microsoft.com/office/officeart/2005/8/layout/orgChart1"/>
    <dgm:cxn modelId="{9CF340D4-331D-4EF6-97F2-672876A79AF5}" type="presOf" srcId="{816F1371-12C8-49E9-B468-23548F725860}" destId="{C6082CFA-E009-4B1D-B9EA-1936AFA4D441}" srcOrd="0" destOrd="0" presId="urn:microsoft.com/office/officeart/2005/8/layout/orgChart1"/>
    <dgm:cxn modelId="{60FC2BCC-3164-438B-96A6-8E0913919B97}" type="presOf" srcId="{38561880-53F5-495B-AA10-D56B5C5F9A5D}" destId="{B843B24D-DE4E-48CD-9162-A9EDAC2F8442}" srcOrd="0" destOrd="0" presId="urn:microsoft.com/office/officeart/2005/8/layout/orgChart1"/>
    <dgm:cxn modelId="{32448142-2E1B-4597-96AD-DC9EDB98BCC3}" type="presOf" srcId="{B76318E2-9F75-475A-BF9A-74F701842B67}" destId="{24498A24-ECA0-4D42-8E8F-F3BB5946EC28}" srcOrd="1" destOrd="0" presId="urn:microsoft.com/office/officeart/2005/8/layout/orgChart1"/>
    <dgm:cxn modelId="{36ED5AFE-C3BC-4348-82F2-70D97CE43D60}" srcId="{42E10B7E-C652-46CD-A1F7-F4F9CA850386}" destId="{AA669442-AFA9-4638-9D15-D9268EFB8473}" srcOrd="4" destOrd="0" parTransId="{C34629F0-9C91-4FFE-9844-2FC9C3C07709}" sibTransId="{587514E5-7F08-4B56-BDCE-ED5439D2E40E}"/>
    <dgm:cxn modelId="{FC7B68C9-642C-4953-A370-030F2743A099}" type="presOf" srcId="{F8F9567E-AE5C-4B77-9750-AC213499BCA3}" destId="{54D016DC-FC71-4E3F-8DAB-59B3D96F71B5}" srcOrd="0" destOrd="0" presId="urn:microsoft.com/office/officeart/2005/8/layout/orgChart1"/>
    <dgm:cxn modelId="{0950EE50-61A6-4163-BA74-AEFFDFE6A0ED}" type="presOf" srcId="{AA669442-AFA9-4638-9D15-D9268EFB8473}" destId="{2D6A8869-EB37-4FB4-938B-79A917E887A6}" srcOrd="1" destOrd="0" presId="urn:microsoft.com/office/officeart/2005/8/layout/orgChart1"/>
    <dgm:cxn modelId="{C4F316D2-7F8B-4C86-AEA0-B1D78F313008}" type="presOf" srcId="{42E10B7E-C652-46CD-A1F7-F4F9CA850386}" destId="{E0F34EC7-560D-47B3-9815-71ADA179FCB4}" srcOrd="1" destOrd="0" presId="urn:microsoft.com/office/officeart/2005/8/layout/orgChart1"/>
    <dgm:cxn modelId="{09903F3B-589F-4A17-B2D9-90CBCC4386B5}" srcId="{F8F9567E-AE5C-4B77-9750-AC213499BCA3}" destId="{F0729740-3784-4B42-B9B8-057D248322AC}" srcOrd="0" destOrd="0" parTransId="{E69E8D6C-0C5F-469C-B5C7-198070AE2824}" sibTransId="{14F89168-151E-4F22-B255-4011235876BD}"/>
    <dgm:cxn modelId="{F60BE739-1641-4D5D-941A-FE837F62AE47}" type="presOf" srcId="{F8F9567E-AE5C-4B77-9750-AC213499BCA3}" destId="{0F6711A2-3BB0-4BDF-AE16-1D54EA671F67}" srcOrd="1" destOrd="0" presId="urn:microsoft.com/office/officeart/2005/8/layout/orgChart1"/>
    <dgm:cxn modelId="{C088AF4D-3E86-4EBB-9E6A-A208285D6D7D}" type="presOf" srcId="{9BAC4BEF-4605-428C-9F2B-165052BC7884}" destId="{BDDF6C7C-01C0-4E1A-9BF2-C9BA50A1ACB8}" srcOrd="0" destOrd="0" presId="urn:microsoft.com/office/officeart/2005/8/layout/orgChart1"/>
    <dgm:cxn modelId="{E22B3817-2E33-4B55-941A-7EE89447C16E}" srcId="{42E10B7E-C652-46CD-A1F7-F4F9CA850386}" destId="{C33B2BA4-4490-49E1-8D90-5EB1326AA706}" srcOrd="1" destOrd="0" parTransId="{EA67A1CD-5C60-4093-99B6-3D23D6B831CA}" sibTransId="{211E380A-8F81-45B9-9665-FC8DE976A90C}"/>
    <dgm:cxn modelId="{A12115D8-9F34-400A-B85A-96E87B5C9372}" type="presOf" srcId="{259457F3-A2F7-4040-8119-12548FF0E4C4}" destId="{8CBBC708-C28A-4F2A-9B91-4622CB3928F4}" srcOrd="1" destOrd="0" presId="urn:microsoft.com/office/officeart/2005/8/layout/orgChart1"/>
    <dgm:cxn modelId="{CABDD849-4AB7-49DC-947F-F4AAD2649138}" type="presOf" srcId="{E69E8D6C-0C5F-469C-B5C7-198070AE2824}" destId="{B082D02C-4942-443B-8B8C-F9BE93E59E09}" srcOrd="0" destOrd="0" presId="urn:microsoft.com/office/officeart/2005/8/layout/orgChart1"/>
    <dgm:cxn modelId="{EFAAB770-F127-41C2-B3DE-8E520AEF8F9B}" type="presOf" srcId="{07A89508-7297-4037-9FAC-E5A487E7EC39}" destId="{9DCE858B-337F-4161-A809-3C1E1E63073B}" srcOrd="0" destOrd="0" presId="urn:microsoft.com/office/officeart/2005/8/layout/orgChart1"/>
    <dgm:cxn modelId="{C618709A-499F-4F75-A1B2-45DBAD9148D6}" srcId="{C33B2BA4-4490-49E1-8D90-5EB1326AA706}" destId="{F4105D80-F568-4B62-9921-0BB11ED7E0CF}" srcOrd="1" destOrd="0" parTransId="{C8300993-DD72-419F-A6A7-9A39137349D0}" sibTransId="{9E80806E-30EC-4696-B32C-5EE5A1D0ADF9}"/>
    <dgm:cxn modelId="{2C11B47C-7A95-489B-A697-004E9CBE9A3A}" type="presOf" srcId="{C33B2BA4-4490-49E1-8D90-5EB1326AA706}" destId="{F135F5A6-C17A-4F40-AF85-2F284F32211F}" srcOrd="1" destOrd="0" presId="urn:microsoft.com/office/officeart/2005/8/layout/orgChart1"/>
    <dgm:cxn modelId="{12C0D62E-1E1F-4950-8EEA-743E7B7589D9}" type="presOf" srcId="{F0C633E5-CC93-453D-A847-9FD1AC1129B5}" destId="{FC48A866-2176-4600-BEE6-1E16116E28E7}" srcOrd="0" destOrd="0" presId="urn:microsoft.com/office/officeart/2005/8/layout/orgChart1"/>
    <dgm:cxn modelId="{D8EF4FEE-7C7B-42FF-B4AC-BC3080EF37FD}" type="presOf" srcId="{42E10B7E-C652-46CD-A1F7-F4F9CA850386}" destId="{4F8A7480-05DF-422C-845F-C1C655830D7C}" srcOrd="0" destOrd="0" presId="urn:microsoft.com/office/officeart/2005/8/layout/orgChart1"/>
    <dgm:cxn modelId="{8F873E8E-BAEC-4991-A12C-D54475EE0932}" srcId="{D0B30F8B-FA72-4511-B1D4-3C069DB1A2BC}" destId="{816F1371-12C8-49E9-B468-23548F725860}" srcOrd="0" destOrd="0" parTransId="{9BAC4BEF-4605-428C-9F2B-165052BC7884}" sibTransId="{DF61EDDC-13CC-41BD-9B0A-280820487FBA}"/>
    <dgm:cxn modelId="{3DB45689-C868-48F7-9F58-8FA1AB35F37D}" type="presOf" srcId="{F0729740-3784-4B42-B9B8-057D248322AC}" destId="{DDF6AFDA-D683-43A2-911F-31CCEDEDFA51}" srcOrd="0" destOrd="0" presId="urn:microsoft.com/office/officeart/2005/8/layout/orgChart1"/>
    <dgm:cxn modelId="{1E8ADDCE-5AF8-4C3C-BF06-3163E8E1A32B}" type="presOf" srcId="{6238D8DA-A478-45CF-8A8D-BC11A88B5077}" destId="{70E36FC2-8F36-4BB0-97C0-C6B6A0C09B7C}" srcOrd="0" destOrd="0" presId="urn:microsoft.com/office/officeart/2005/8/layout/orgChart1"/>
    <dgm:cxn modelId="{936FEAE1-4A33-4538-9C6F-2EB13AEF79CB}" srcId="{AA669442-AFA9-4638-9D15-D9268EFB8473}" destId="{02231D59-5A50-4F41-9FAE-4E5E8E5238BB}" srcOrd="1" destOrd="0" parTransId="{6238D8DA-A478-45CF-8A8D-BC11A88B5077}" sibTransId="{1E835D52-1352-402D-A86B-E621E3986A5B}"/>
    <dgm:cxn modelId="{6CE79A7C-BCA2-4D5F-AFC7-16C6E2329370}" srcId="{F0C633E5-CC93-453D-A847-9FD1AC1129B5}" destId="{42E10B7E-C652-46CD-A1F7-F4F9CA850386}" srcOrd="0" destOrd="0" parTransId="{FF59B0F5-5DE9-4F18-B32F-035570A8FEB9}" sibTransId="{71ADBEE2-8BE0-46B2-818E-63505AF19D39}"/>
    <dgm:cxn modelId="{5B0A470C-399A-4B27-9CEF-34EA4215304C}" type="presOf" srcId="{6072F66C-AE01-4856-81C7-F3B0DCB4E3B7}" destId="{2C467478-BD63-46D3-9AF8-1B20CDD04829}" srcOrd="0" destOrd="0" presId="urn:microsoft.com/office/officeart/2005/8/layout/orgChart1"/>
    <dgm:cxn modelId="{1FA2AE2A-33B3-481C-9641-76B5519AA696}" srcId="{F8F9567E-AE5C-4B77-9750-AC213499BCA3}" destId="{EE8291EC-6840-41D1-A872-05149A2E0E20}" srcOrd="1" destOrd="0" parTransId="{3DD6F2CB-8B60-4782-9C2A-838600FAB469}" sibTransId="{B518D7D2-ED88-488B-B416-CB40E4D789B7}"/>
    <dgm:cxn modelId="{F717549A-E6BD-44FB-A56A-81FCC6CD5A75}" srcId="{AA669442-AFA9-4638-9D15-D9268EFB8473}" destId="{17DD4CB2-CAD6-4B6B-A45C-D22F9C23E315}" srcOrd="0" destOrd="0" parTransId="{D6748C1B-B1D7-4E81-9296-0686D8FE7D39}" sibTransId="{B71ACD82-DFBF-40AA-A00F-DA792B98D275}"/>
    <dgm:cxn modelId="{E1731528-E88B-4439-9E16-7BBAF5E21F22}" type="presOf" srcId="{07A89508-7297-4037-9FAC-E5A487E7EC39}" destId="{E1B22E78-563D-4720-A758-9C9D35C6B898}" srcOrd="1" destOrd="0" presId="urn:microsoft.com/office/officeart/2005/8/layout/orgChart1"/>
    <dgm:cxn modelId="{D71C6532-2842-4DC7-874A-A571C5BBC356}" srcId="{42E10B7E-C652-46CD-A1F7-F4F9CA850386}" destId="{D0B30F8B-FA72-4511-B1D4-3C069DB1A2BC}" srcOrd="0" destOrd="0" parTransId="{03A4680A-26A7-4915-BF9A-69394B1FF421}" sibTransId="{0772A00F-E8A1-4550-9887-F7A6A08F6755}"/>
    <dgm:cxn modelId="{D07D101B-E318-4693-B65A-CB12E396B737}" type="presOf" srcId="{D0B30F8B-FA72-4511-B1D4-3C069DB1A2BC}" destId="{CA5E3D41-E485-4701-9FC6-CA492A2DD9C6}" srcOrd="1" destOrd="0" presId="urn:microsoft.com/office/officeart/2005/8/layout/orgChart1"/>
    <dgm:cxn modelId="{16333002-8FC3-4263-ADEF-7DCFB7538199}" type="presOf" srcId="{F3C967ED-1410-4005-B670-E8DB91E5D23A}" destId="{186A46C2-EA82-40AD-9DC0-37E9195444F6}" srcOrd="0" destOrd="0" presId="urn:microsoft.com/office/officeart/2005/8/layout/orgChart1"/>
    <dgm:cxn modelId="{1E2AB471-5A0E-436E-83B5-026B0D6DE58E}" type="presOf" srcId="{EE8291EC-6840-41D1-A872-05149A2E0E20}" destId="{81DB2F96-7301-4343-B6C5-4CAB80BC6A4E}" srcOrd="0" destOrd="0" presId="urn:microsoft.com/office/officeart/2005/8/layout/orgChart1"/>
    <dgm:cxn modelId="{63B1E541-C3D2-49FD-A6F2-6C205404245B}" type="presOf" srcId="{F0729740-3784-4B42-B9B8-057D248322AC}" destId="{6607C4DA-C2D1-4D8A-964F-C4220105F494}" srcOrd="1" destOrd="0" presId="urn:microsoft.com/office/officeart/2005/8/layout/orgChart1"/>
    <dgm:cxn modelId="{31D74EA5-2733-4177-BA35-F38B561D19B9}" type="presOf" srcId="{7210CC70-C8B7-4A05-A262-5558FBC95A0B}" destId="{8D8D4BCA-40E0-478D-ABB1-D83B875FF406}" srcOrd="0" destOrd="0" presId="urn:microsoft.com/office/officeart/2005/8/layout/orgChart1"/>
    <dgm:cxn modelId="{7247169F-8A64-4275-BE32-5E62F2DBD67E}" type="presParOf" srcId="{FC48A866-2176-4600-BEE6-1E16116E28E7}" destId="{5A2E1D5E-1319-4B66-890A-D931A72AEAA6}" srcOrd="0" destOrd="0" presId="urn:microsoft.com/office/officeart/2005/8/layout/orgChart1"/>
    <dgm:cxn modelId="{BDC6F592-C98C-4701-AC4B-323A0EDFC266}" type="presParOf" srcId="{5A2E1D5E-1319-4B66-890A-D931A72AEAA6}" destId="{8E87EAD0-6602-4E87-9D84-51B9BE40F00E}" srcOrd="0" destOrd="0" presId="urn:microsoft.com/office/officeart/2005/8/layout/orgChart1"/>
    <dgm:cxn modelId="{6004C298-EE79-4191-973F-2C40A95B78F9}" type="presParOf" srcId="{8E87EAD0-6602-4E87-9D84-51B9BE40F00E}" destId="{4F8A7480-05DF-422C-845F-C1C655830D7C}" srcOrd="0" destOrd="0" presId="urn:microsoft.com/office/officeart/2005/8/layout/orgChart1"/>
    <dgm:cxn modelId="{710618CC-118F-40AE-A892-C9F70F68AE84}" type="presParOf" srcId="{8E87EAD0-6602-4E87-9D84-51B9BE40F00E}" destId="{E0F34EC7-560D-47B3-9815-71ADA179FCB4}" srcOrd="1" destOrd="0" presId="urn:microsoft.com/office/officeart/2005/8/layout/orgChart1"/>
    <dgm:cxn modelId="{6EE4E85F-F62E-4431-8653-C09DB999E7CC}" type="presParOf" srcId="{5A2E1D5E-1319-4B66-890A-D931A72AEAA6}" destId="{06B7368C-D8C5-42E2-90D1-FA6D28C20718}" srcOrd="1" destOrd="0" presId="urn:microsoft.com/office/officeart/2005/8/layout/orgChart1"/>
    <dgm:cxn modelId="{3A9E3F1C-15E4-4815-899B-726451FDAA05}" type="presParOf" srcId="{06B7368C-D8C5-42E2-90D1-FA6D28C20718}" destId="{4944204C-E473-4A7F-8554-BD83B0682EE0}" srcOrd="0" destOrd="0" presId="urn:microsoft.com/office/officeart/2005/8/layout/orgChart1"/>
    <dgm:cxn modelId="{B327A751-97CC-4C5F-ABC3-B9D967E17955}" type="presParOf" srcId="{06B7368C-D8C5-42E2-90D1-FA6D28C20718}" destId="{181C42D1-53F3-48E0-B9F5-CEE98DE0B335}" srcOrd="1" destOrd="0" presId="urn:microsoft.com/office/officeart/2005/8/layout/orgChart1"/>
    <dgm:cxn modelId="{D59DD752-5EAC-4BD4-8836-B000F70A2BCF}" type="presParOf" srcId="{181C42D1-53F3-48E0-B9F5-CEE98DE0B335}" destId="{442B40A9-C640-4F6A-8518-EEB28CF20203}" srcOrd="0" destOrd="0" presId="urn:microsoft.com/office/officeart/2005/8/layout/orgChart1"/>
    <dgm:cxn modelId="{96FE77B1-9E1B-44FF-9D12-704029F3609F}" type="presParOf" srcId="{442B40A9-C640-4F6A-8518-EEB28CF20203}" destId="{563A7891-5E14-4169-A718-1916552BCF2F}" srcOrd="0" destOrd="0" presId="urn:microsoft.com/office/officeart/2005/8/layout/orgChart1"/>
    <dgm:cxn modelId="{C205B1EA-2606-4A31-8264-826A3512FA73}" type="presParOf" srcId="{442B40A9-C640-4F6A-8518-EEB28CF20203}" destId="{CA5E3D41-E485-4701-9FC6-CA492A2DD9C6}" srcOrd="1" destOrd="0" presId="urn:microsoft.com/office/officeart/2005/8/layout/orgChart1"/>
    <dgm:cxn modelId="{FADBACB6-16BB-46B0-973D-186A895BDCE7}" type="presParOf" srcId="{181C42D1-53F3-48E0-B9F5-CEE98DE0B335}" destId="{3C1F9E9D-8DBF-4E8C-ADEF-1BE4093C53F6}" srcOrd="1" destOrd="0" presId="urn:microsoft.com/office/officeart/2005/8/layout/orgChart1"/>
    <dgm:cxn modelId="{009B9F67-EB3C-4362-8175-EDEEAFB90B75}" type="presParOf" srcId="{3C1F9E9D-8DBF-4E8C-ADEF-1BE4093C53F6}" destId="{BDDF6C7C-01C0-4E1A-9BF2-C9BA50A1ACB8}" srcOrd="0" destOrd="0" presId="urn:microsoft.com/office/officeart/2005/8/layout/orgChart1"/>
    <dgm:cxn modelId="{9727D248-035B-40F5-A464-AD70855ABBC9}" type="presParOf" srcId="{3C1F9E9D-8DBF-4E8C-ADEF-1BE4093C53F6}" destId="{148DFF51-078F-413D-8613-E8085B1B41AC}" srcOrd="1" destOrd="0" presId="urn:microsoft.com/office/officeart/2005/8/layout/orgChart1"/>
    <dgm:cxn modelId="{F5078C86-415A-45FE-BF7C-A53E11B33FC0}" type="presParOf" srcId="{148DFF51-078F-413D-8613-E8085B1B41AC}" destId="{A9B23FBE-C4C6-45B6-A298-840E680C7120}" srcOrd="0" destOrd="0" presId="urn:microsoft.com/office/officeart/2005/8/layout/orgChart1"/>
    <dgm:cxn modelId="{71A971E8-01F9-499F-85FF-24116B691DD3}" type="presParOf" srcId="{A9B23FBE-C4C6-45B6-A298-840E680C7120}" destId="{C6082CFA-E009-4B1D-B9EA-1936AFA4D441}" srcOrd="0" destOrd="0" presId="urn:microsoft.com/office/officeart/2005/8/layout/orgChart1"/>
    <dgm:cxn modelId="{CCE81940-95BF-4F60-982E-1DDDFDB9F7F6}" type="presParOf" srcId="{A9B23FBE-C4C6-45B6-A298-840E680C7120}" destId="{9A8238FC-1F74-4568-9F24-08AAA32AB435}" srcOrd="1" destOrd="0" presId="urn:microsoft.com/office/officeart/2005/8/layout/orgChart1"/>
    <dgm:cxn modelId="{B6AA59FD-0777-415E-84F1-B13A22958682}" type="presParOf" srcId="{148DFF51-078F-413D-8613-E8085B1B41AC}" destId="{178DE92D-8F52-41B4-B62D-5E61E65D4870}" srcOrd="1" destOrd="0" presId="urn:microsoft.com/office/officeart/2005/8/layout/orgChart1"/>
    <dgm:cxn modelId="{36540843-18E5-4B3A-A6F7-77BED4F8621C}" type="presParOf" srcId="{148DFF51-078F-413D-8613-E8085B1B41AC}" destId="{42CEC435-D2ED-4C6E-8164-66A35D5CE38C}" srcOrd="2" destOrd="0" presId="urn:microsoft.com/office/officeart/2005/8/layout/orgChart1"/>
    <dgm:cxn modelId="{81097F2F-110F-4996-A454-7A303EE057D6}" type="presParOf" srcId="{181C42D1-53F3-48E0-B9F5-CEE98DE0B335}" destId="{2ADB8C91-AFA1-4F1A-9BFB-1D1C0263A092}" srcOrd="2" destOrd="0" presId="urn:microsoft.com/office/officeart/2005/8/layout/orgChart1"/>
    <dgm:cxn modelId="{2EC5B944-1786-4566-9BFE-50DBB8E9C650}" type="presParOf" srcId="{06B7368C-D8C5-42E2-90D1-FA6D28C20718}" destId="{3762977E-4513-4719-9A60-4F8A8DBA190C}" srcOrd="2" destOrd="0" presId="urn:microsoft.com/office/officeart/2005/8/layout/orgChart1"/>
    <dgm:cxn modelId="{2C62E72B-BA77-41ED-AD30-BE9FC16F1044}" type="presParOf" srcId="{06B7368C-D8C5-42E2-90D1-FA6D28C20718}" destId="{6A8AAB0D-83F5-4A89-A45E-4708E4A73B5D}" srcOrd="3" destOrd="0" presId="urn:microsoft.com/office/officeart/2005/8/layout/orgChart1"/>
    <dgm:cxn modelId="{22134C63-FFC4-41B1-B71E-DB619069E9A1}" type="presParOf" srcId="{6A8AAB0D-83F5-4A89-A45E-4708E4A73B5D}" destId="{F4DB3711-697A-4D6E-A6CE-E1C5FCAA57D9}" srcOrd="0" destOrd="0" presId="urn:microsoft.com/office/officeart/2005/8/layout/orgChart1"/>
    <dgm:cxn modelId="{00A799E0-DAC8-4A68-95BB-426FDD7EC620}" type="presParOf" srcId="{F4DB3711-697A-4D6E-A6CE-E1C5FCAA57D9}" destId="{C72CEB21-61F5-4E03-A49D-F746A01CC884}" srcOrd="0" destOrd="0" presId="urn:microsoft.com/office/officeart/2005/8/layout/orgChart1"/>
    <dgm:cxn modelId="{B256DFCD-4E1F-49AE-B63A-4AC58558CD75}" type="presParOf" srcId="{F4DB3711-697A-4D6E-A6CE-E1C5FCAA57D9}" destId="{F135F5A6-C17A-4F40-AF85-2F284F32211F}" srcOrd="1" destOrd="0" presId="urn:microsoft.com/office/officeart/2005/8/layout/orgChart1"/>
    <dgm:cxn modelId="{4EF1BB7E-65DB-45CA-8699-DACE2CB193E8}" type="presParOf" srcId="{6A8AAB0D-83F5-4A89-A45E-4708E4A73B5D}" destId="{0972CAE1-0DAD-4DC5-98B9-71D8C566E48A}" srcOrd="1" destOrd="0" presId="urn:microsoft.com/office/officeart/2005/8/layout/orgChart1"/>
    <dgm:cxn modelId="{E14433F9-C3F9-4E07-9935-2A75ADE63F83}" type="presParOf" srcId="{0972CAE1-0DAD-4DC5-98B9-71D8C566E48A}" destId="{BA84E4DB-1D90-4D6F-A7B2-5AF2E19C1897}" srcOrd="0" destOrd="0" presId="urn:microsoft.com/office/officeart/2005/8/layout/orgChart1"/>
    <dgm:cxn modelId="{9512FAD5-F086-4EFB-94F6-556219145A5C}" type="presParOf" srcId="{0972CAE1-0DAD-4DC5-98B9-71D8C566E48A}" destId="{332E0E93-1C98-411C-9414-E9B22B03796D}" srcOrd="1" destOrd="0" presId="urn:microsoft.com/office/officeart/2005/8/layout/orgChart1"/>
    <dgm:cxn modelId="{FE43ED76-DB94-4D8A-A9DE-7C425322FB99}" type="presParOf" srcId="{332E0E93-1C98-411C-9414-E9B22B03796D}" destId="{8C57FF31-1C12-45AB-8DEF-81693B7F1248}" srcOrd="0" destOrd="0" presId="urn:microsoft.com/office/officeart/2005/8/layout/orgChart1"/>
    <dgm:cxn modelId="{4C9E61EF-39DE-4E4D-9B53-B54E54CEC405}" type="presParOf" srcId="{8C57FF31-1C12-45AB-8DEF-81693B7F1248}" destId="{9D8E8071-44EB-40CC-9BAF-73F22ADD8E92}" srcOrd="0" destOrd="0" presId="urn:microsoft.com/office/officeart/2005/8/layout/orgChart1"/>
    <dgm:cxn modelId="{7D27C0D5-FA0C-4D60-A5F1-FC82A022106F}" type="presParOf" srcId="{8C57FF31-1C12-45AB-8DEF-81693B7F1248}" destId="{2AFCC6FA-8686-4619-A668-60596C945B6B}" srcOrd="1" destOrd="0" presId="urn:microsoft.com/office/officeart/2005/8/layout/orgChart1"/>
    <dgm:cxn modelId="{3DA79BD3-DCBD-49E8-9E89-90E17B94DA6E}" type="presParOf" srcId="{332E0E93-1C98-411C-9414-E9B22B03796D}" destId="{D70C10AE-53F0-4B53-A7A8-571705505D5C}" srcOrd="1" destOrd="0" presId="urn:microsoft.com/office/officeart/2005/8/layout/orgChart1"/>
    <dgm:cxn modelId="{578299D9-3C1F-43AF-9DAD-27283B852A4E}" type="presParOf" srcId="{332E0E93-1C98-411C-9414-E9B22B03796D}" destId="{0FAD52F5-8683-49C5-A6E4-47A91DCB4D45}" srcOrd="2" destOrd="0" presId="urn:microsoft.com/office/officeart/2005/8/layout/orgChart1"/>
    <dgm:cxn modelId="{DCF9CC1C-66DE-49C8-A361-163542C33E58}" type="presParOf" srcId="{0972CAE1-0DAD-4DC5-98B9-71D8C566E48A}" destId="{78D4D4A7-D2F2-4E42-BB62-20A8D5AB0DD3}" srcOrd="2" destOrd="0" presId="urn:microsoft.com/office/officeart/2005/8/layout/orgChart1"/>
    <dgm:cxn modelId="{7176BB96-135A-429E-94AE-CD263561DF90}" type="presParOf" srcId="{0972CAE1-0DAD-4DC5-98B9-71D8C566E48A}" destId="{AE2A6150-8A3D-4423-8533-B8EB42EA718C}" srcOrd="3" destOrd="0" presId="urn:microsoft.com/office/officeart/2005/8/layout/orgChart1"/>
    <dgm:cxn modelId="{1F966A40-6130-4340-91B1-C1D4A55CF7B1}" type="presParOf" srcId="{AE2A6150-8A3D-4423-8533-B8EB42EA718C}" destId="{2103A792-8512-4B9D-886D-77B23E6E7D25}" srcOrd="0" destOrd="0" presId="urn:microsoft.com/office/officeart/2005/8/layout/orgChart1"/>
    <dgm:cxn modelId="{A57E711F-738D-4D74-8BE9-1DB0BA7D013E}" type="presParOf" srcId="{2103A792-8512-4B9D-886D-77B23E6E7D25}" destId="{022B3D57-45D9-430A-AC25-521197D81FD1}" srcOrd="0" destOrd="0" presId="urn:microsoft.com/office/officeart/2005/8/layout/orgChart1"/>
    <dgm:cxn modelId="{4DBC6030-3CE5-47B4-9B05-0200AD7FB517}" type="presParOf" srcId="{2103A792-8512-4B9D-886D-77B23E6E7D25}" destId="{188142AA-F8F8-47A5-9CAB-EA7B6F9B5B4A}" srcOrd="1" destOrd="0" presId="urn:microsoft.com/office/officeart/2005/8/layout/orgChart1"/>
    <dgm:cxn modelId="{8CA239C2-9CEB-4027-B092-9B441C37CE8D}" type="presParOf" srcId="{AE2A6150-8A3D-4423-8533-B8EB42EA718C}" destId="{E8F18D8A-3942-4072-A368-D64A5F8F694B}" srcOrd="1" destOrd="0" presId="urn:microsoft.com/office/officeart/2005/8/layout/orgChart1"/>
    <dgm:cxn modelId="{62946D44-8D17-417D-9D54-B0B28E3555F8}" type="presParOf" srcId="{AE2A6150-8A3D-4423-8533-B8EB42EA718C}" destId="{D0512DD0-29D4-402E-82F5-385EA2D869E9}" srcOrd="2" destOrd="0" presId="urn:microsoft.com/office/officeart/2005/8/layout/orgChart1"/>
    <dgm:cxn modelId="{1E1115BF-3528-4C23-BEB9-1AE16CBE6643}" type="presParOf" srcId="{0972CAE1-0DAD-4DC5-98B9-71D8C566E48A}" destId="{8D8D4BCA-40E0-478D-ABB1-D83B875FF406}" srcOrd="4" destOrd="0" presId="urn:microsoft.com/office/officeart/2005/8/layout/orgChart1"/>
    <dgm:cxn modelId="{8B77C8B5-6152-4B37-B0C8-BF0911F1E82E}" type="presParOf" srcId="{0972CAE1-0DAD-4DC5-98B9-71D8C566E48A}" destId="{059F0DD3-9E93-45E0-9A2B-11338B77589C}" srcOrd="5" destOrd="0" presId="urn:microsoft.com/office/officeart/2005/8/layout/orgChart1"/>
    <dgm:cxn modelId="{C87761B6-F223-4833-9238-DCC47DB52F65}" type="presParOf" srcId="{059F0DD3-9E93-45E0-9A2B-11338B77589C}" destId="{9708428C-0779-4994-B774-5D5619C61549}" srcOrd="0" destOrd="0" presId="urn:microsoft.com/office/officeart/2005/8/layout/orgChart1"/>
    <dgm:cxn modelId="{850D77CA-310D-4ABA-A853-1EF0702965F2}" type="presParOf" srcId="{9708428C-0779-4994-B774-5D5619C61549}" destId="{2C467478-BD63-46D3-9AF8-1B20CDD04829}" srcOrd="0" destOrd="0" presId="urn:microsoft.com/office/officeart/2005/8/layout/orgChart1"/>
    <dgm:cxn modelId="{072B0A6A-2679-4D1E-BF44-9AEAF55F465A}" type="presParOf" srcId="{9708428C-0779-4994-B774-5D5619C61549}" destId="{75D84F56-066E-43F0-9858-39C94DC885C4}" srcOrd="1" destOrd="0" presId="urn:microsoft.com/office/officeart/2005/8/layout/orgChart1"/>
    <dgm:cxn modelId="{083C5025-2D00-4CC1-B13E-192CEC8387C6}" type="presParOf" srcId="{059F0DD3-9E93-45E0-9A2B-11338B77589C}" destId="{9D6AC508-88B9-4104-9E6B-9C612A38D30C}" srcOrd="1" destOrd="0" presId="urn:microsoft.com/office/officeart/2005/8/layout/orgChart1"/>
    <dgm:cxn modelId="{944C49B4-9A7C-4A9C-9F97-17F335687390}" type="presParOf" srcId="{059F0DD3-9E93-45E0-9A2B-11338B77589C}" destId="{0B0F358C-5A02-4353-AF66-D3D27536817F}" srcOrd="2" destOrd="0" presId="urn:microsoft.com/office/officeart/2005/8/layout/orgChart1"/>
    <dgm:cxn modelId="{5663A29E-4AEA-49B7-AD59-D90A5BFED554}" type="presParOf" srcId="{6A8AAB0D-83F5-4A89-A45E-4708E4A73B5D}" destId="{695952E4-4A34-429C-9D9C-D99EAD88ED14}" srcOrd="2" destOrd="0" presId="urn:microsoft.com/office/officeart/2005/8/layout/orgChart1"/>
    <dgm:cxn modelId="{3FDCCBAB-FEBD-47CF-823F-3A44AD776D49}" type="presParOf" srcId="{06B7368C-D8C5-42E2-90D1-FA6D28C20718}" destId="{8EDDA6FA-5DC0-43D3-AE0A-47EE9C7DB93B}" srcOrd="4" destOrd="0" presId="urn:microsoft.com/office/officeart/2005/8/layout/orgChart1"/>
    <dgm:cxn modelId="{A6052117-5CCC-498C-9495-F0CAB21B7FC9}" type="presParOf" srcId="{06B7368C-D8C5-42E2-90D1-FA6D28C20718}" destId="{7A1F80CC-10CE-4D50-A13E-34524539E856}" srcOrd="5" destOrd="0" presId="urn:microsoft.com/office/officeart/2005/8/layout/orgChart1"/>
    <dgm:cxn modelId="{CBE2A183-9607-49BD-86FF-17B44C39353E}" type="presParOf" srcId="{7A1F80CC-10CE-4D50-A13E-34524539E856}" destId="{42A9A018-4BB9-43FB-9793-A78DACEDCB9B}" srcOrd="0" destOrd="0" presId="urn:microsoft.com/office/officeart/2005/8/layout/orgChart1"/>
    <dgm:cxn modelId="{13B4075D-F87D-4CBA-A5B2-EC16010307B4}" type="presParOf" srcId="{42A9A018-4BB9-43FB-9793-A78DACEDCB9B}" destId="{54D016DC-FC71-4E3F-8DAB-59B3D96F71B5}" srcOrd="0" destOrd="0" presId="urn:microsoft.com/office/officeart/2005/8/layout/orgChart1"/>
    <dgm:cxn modelId="{B682CC89-4FB9-499B-901C-C11F7ACFB7DC}" type="presParOf" srcId="{42A9A018-4BB9-43FB-9793-A78DACEDCB9B}" destId="{0F6711A2-3BB0-4BDF-AE16-1D54EA671F67}" srcOrd="1" destOrd="0" presId="urn:microsoft.com/office/officeart/2005/8/layout/orgChart1"/>
    <dgm:cxn modelId="{F4AC9F38-3460-4F6E-8D45-3B97DD3DD29B}" type="presParOf" srcId="{7A1F80CC-10CE-4D50-A13E-34524539E856}" destId="{340411BA-1618-47C0-98AF-AFCCE577150F}" srcOrd="1" destOrd="0" presId="urn:microsoft.com/office/officeart/2005/8/layout/orgChart1"/>
    <dgm:cxn modelId="{D68636B9-299F-4346-BC43-19814C97310A}" type="presParOf" srcId="{340411BA-1618-47C0-98AF-AFCCE577150F}" destId="{B082D02C-4942-443B-8B8C-F9BE93E59E09}" srcOrd="0" destOrd="0" presId="urn:microsoft.com/office/officeart/2005/8/layout/orgChart1"/>
    <dgm:cxn modelId="{87428169-7794-4A0A-BA4C-2FF74038CE5B}" type="presParOf" srcId="{340411BA-1618-47C0-98AF-AFCCE577150F}" destId="{7B3DD46F-72A9-4EA3-A43C-A58F3C1AA12D}" srcOrd="1" destOrd="0" presId="urn:microsoft.com/office/officeart/2005/8/layout/orgChart1"/>
    <dgm:cxn modelId="{200651DC-6E65-4EEB-942D-C27194D06194}" type="presParOf" srcId="{7B3DD46F-72A9-4EA3-A43C-A58F3C1AA12D}" destId="{51752A7D-6538-4CAF-BFC2-460EB3B5A49E}" srcOrd="0" destOrd="0" presId="urn:microsoft.com/office/officeart/2005/8/layout/orgChart1"/>
    <dgm:cxn modelId="{E63B4E6A-856F-4706-9616-0D1A9D75C663}" type="presParOf" srcId="{51752A7D-6538-4CAF-BFC2-460EB3B5A49E}" destId="{DDF6AFDA-D683-43A2-911F-31CCEDEDFA51}" srcOrd="0" destOrd="0" presId="urn:microsoft.com/office/officeart/2005/8/layout/orgChart1"/>
    <dgm:cxn modelId="{8757CEF9-087B-4BD3-8042-BF1EC1B512BF}" type="presParOf" srcId="{51752A7D-6538-4CAF-BFC2-460EB3B5A49E}" destId="{6607C4DA-C2D1-4D8A-964F-C4220105F494}" srcOrd="1" destOrd="0" presId="urn:microsoft.com/office/officeart/2005/8/layout/orgChart1"/>
    <dgm:cxn modelId="{CBED835B-91C6-47DA-9C1D-32B2A3A5C5FA}" type="presParOf" srcId="{7B3DD46F-72A9-4EA3-A43C-A58F3C1AA12D}" destId="{41F44BE1-0423-406D-B2F8-67F59F854CD0}" srcOrd="1" destOrd="0" presId="urn:microsoft.com/office/officeart/2005/8/layout/orgChart1"/>
    <dgm:cxn modelId="{A79225F6-F307-47A4-A051-39EC978A3E31}" type="presParOf" srcId="{7B3DD46F-72A9-4EA3-A43C-A58F3C1AA12D}" destId="{8D2F69C1-5113-4A4C-BA28-EC444A548C7E}" srcOrd="2" destOrd="0" presId="urn:microsoft.com/office/officeart/2005/8/layout/orgChart1"/>
    <dgm:cxn modelId="{66770C21-EADD-4F98-A460-621D88268CE3}" type="presParOf" srcId="{340411BA-1618-47C0-98AF-AFCCE577150F}" destId="{BD3E7B11-B460-4A73-9EE3-08E1013C8EF8}" srcOrd="2" destOrd="0" presId="urn:microsoft.com/office/officeart/2005/8/layout/orgChart1"/>
    <dgm:cxn modelId="{49C7A409-54BF-41C9-BB87-4F04519F0FB9}" type="presParOf" srcId="{340411BA-1618-47C0-98AF-AFCCE577150F}" destId="{F3D9F788-462F-410D-8075-B02B770E579C}" srcOrd="3" destOrd="0" presId="urn:microsoft.com/office/officeart/2005/8/layout/orgChart1"/>
    <dgm:cxn modelId="{BB548A77-06A9-435F-9EA0-F60E30C4B840}" type="presParOf" srcId="{F3D9F788-462F-410D-8075-B02B770E579C}" destId="{98DEE076-552D-4D99-B6AA-1EFEEC684DA4}" srcOrd="0" destOrd="0" presId="urn:microsoft.com/office/officeart/2005/8/layout/orgChart1"/>
    <dgm:cxn modelId="{6C277BBF-3782-4BED-BE9E-4B50219AF95D}" type="presParOf" srcId="{98DEE076-552D-4D99-B6AA-1EFEEC684DA4}" destId="{81DB2F96-7301-4343-B6C5-4CAB80BC6A4E}" srcOrd="0" destOrd="0" presId="urn:microsoft.com/office/officeart/2005/8/layout/orgChart1"/>
    <dgm:cxn modelId="{A59D9E77-C1FF-4F08-AAC9-965180D54317}" type="presParOf" srcId="{98DEE076-552D-4D99-B6AA-1EFEEC684DA4}" destId="{AD6E0763-6C7B-40DF-927C-E7036D83E618}" srcOrd="1" destOrd="0" presId="urn:microsoft.com/office/officeart/2005/8/layout/orgChart1"/>
    <dgm:cxn modelId="{64F506F9-EC35-47A7-9BBA-7A459DC487BE}" type="presParOf" srcId="{F3D9F788-462F-410D-8075-B02B770E579C}" destId="{AB262D55-D9C8-41DB-B175-731A0FBAD6FD}" srcOrd="1" destOrd="0" presId="urn:microsoft.com/office/officeart/2005/8/layout/orgChart1"/>
    <dgm:cxn modelId="{9A7B7FE9-64C5-4FBE-9826-681A913D631E}" type="presParOf" srcId="{F3D9F788-462F-410D-8075-B02B770E579C}" destId="{483762A8-FFA3-4851-B3DE-B04DC40D006B}" srcOrd="2" destOrd="0" presId="urn:microsoft.com/office/officeart/2005/8/layout/orgChart1"/>
    <dgm:cxn modelId="{97FE928A-0DA0-41F1-AE73-826087EB82E7}" type="presParOf" srcId="{340411BA-1618-47C0-98AF-AFCCE577150F}" destId="{06AAA520-57B5-42CB-8C08-0EB77F406422}" srcOrd="4" destOrd="0" presId="urn:microsoft.com/office/officeart/2005/8/layout/orgChart1"/>
    <dgm:cxn modelId="{D1A958D9-C82A-49F5-A49C-5ACC68B2309D}" type="presParOf" srcId="{340411BA-1618-47C0-98AF-AFCCE577150F}" destId="{7673D469-5A90-41B4-92CD-B0578DE41BAC}" srcOrd="5" destOrd="0" presId="urn:microsoft.com/office/officeart/2005/8/layout/orgChart1"/>
    <dgm:cxn modelId="{C4CB1436-122A-44B4-B8B9-E7E6F2E8A00D}" type="presParOf" srcId="{7673D469-5A90-41B4-92CD-B0578DE41BAC}" destId="{2659A37D-1C32-4D55-9656-DA1D4B1C0FAA}" srcOrd="0" destOrd="0" presId="urn:microsoft.com/office/officeart/2005/8/layout/orgChart1"/>
    <dgm:cxn modelId="{5C92808C-69FD-445D-9029-C44E5BD2BE67}" type="presParOf" srcId="{2659A37D-1C32-4D55-9656-DA1D4B1C0FAA}" destId="{9DCE858B-337F-4161-A809-3C1E1E63073B}" srcOrd="0" destOrd="0" presId="urn:microsoft.com/office/officeart/2005/8/layout/orgChart1"/>
    <dgm:cxn modelId="{BD984013-DADB-404C-B882-9FFDD6FB39A8}" type="presParOf" srcId="{2659A37D-1C32-4D55-9656-DA1D4B1C0FAA}" destId="{E1B22E78-563D-4720-A758-9C9D35C6B898}" srcOrd="1" destOrd="0" presId="urn:microsoft.com/office/officeart/2005/8/layout/orgChart1"/>
    <dgm:cxn modelId="{B7E97715-AC94-4367-BDAD-7215536A3459}" type="presParOf" srcId="{7673D469-5A90-41B4-92CD-B0578DE41BAC}" destId="{EB024A2B-83CA-400E-AC42-A48A1E57E844}" srcOrd="1" destOrd="0" presId="urn:microsoft.com/office/officeart/2005/8/layout/orgChart1"/>
    <dgm:cxn modelId="{7A2AF58C-527E-4825-868B-17BF5153F8DC}" type="presParOf" srcId="{7673D469-5A90-41B4-92CD-B0578DE41BAC}" destId="{C56BC2FC-7BE2-4D02-84AE-95A04E726FA4}" srcOrd="2" destOrd="0" presId="urn:microsoft.com/office/officeart/2005/8/layout/orgChart1"/>
    <dgm:cxn modelId="{EA3D7B42-5C64-432A-BB26-C408C2E2EFD7}" type="presParOf" srcId="{7A1F80CC-10CE-4D50-A13E-34524539E856}" destId="{EE468C46-5D10-4B5F-A6C7-1E1FEC15BE86}" srcOrd="2" destOrd="0" presId="urn:microsoft.com/office/officeart/2005/8/layout/orgChart1"/>
    <dgm:cxn modelId="{0CA9CAB1-E176-4DC1-86A4-8F98B70BB12A}" type="presParOf" srcId="{06B7368C-D8C5-42E2-90D1-FA6D28C20718}" destId="{89FC767F-E136-4FFC-B82F-1C5B4CCB8DF4}" srcOrd="6" destOrd="0" presId="urn:microsoft.com/office/officeart/2005/8/layout/orgChart1"/>
    <dgm:cxn modelId="{4FE91F77-0B13-43DD-BE64-2DD164E175CF}" type="presParOf" srcId="{06B7368C-D8C5-42E2-90D1-FA6D28C20718}" destId="{C9A980CF-6785-4639-B99D-BAA0365A2A6C}" srcOrd="7" destOrd="0" presId="urn:microsoft.com/office/officeart/2005/8/layout/orgChart1"/>
    <dgm:cxn modelId="{257753CC-C349-413B-B6DF-DECB382A3248}" type="presParOf" srcId="{C9A980CF-6785-4639-B99D-BAA0365A2A6C}" destId="{4F56CEAB-4F77-4722-8BC2-27E173047EA4}" srcOrd="0" destOrd="0" presId="urn:microsoft.com/office/officeart/2005/8/layout/orgChart1"/>
    <dgm:cxn modelId="{7FA4AF5B-9E08-40E0-A7DB-3449AEC6009C}" type="presParOf" srcId="{4F56CEAB-4F77-4722-8BC2-27E173047EA4}" destId="{93CBCD05-FBB7-422D-A245-B144DEBA310D}" srcOrd="0" destOrd="0" presId="urn:microsoft.com/office/officeart/2005/8/layout/orgChart1"/>
    <dgm:cxn modelId="{7C951161-6E82-4AA5-A39E-B633A1A45B9E}" type="presParOf" srcId="{4F56CEAB-4F77-4722-8BC2-27E173047EA4}" destId="{8CBBC708-C28A-4F2A-9B91-4622CB3928F4}" srcOrd="1" destOrd="0" presId="urn:microsoft.com/office/officeart/2005/8/layout/orgChart1"/>
    <dgm:cxn modelId="{527C1DB9-2C91-4281-B93B-3C33A90B8061}" type="presParOf" srcId="{C9A980CF-6785-4639-B99D-BAA0365A2A6C}" destId="{0C3D8867-CA00-46ED-AAFE-F520F7D82172}" srcOrd="1" destOrd="0" presId="urn:microsoft.com/office/officeart/2005/8/layout/orgChart1"/>
    <dgm:cxn modelId="{90C2EE07-B00F-48E6-828F-84502F48A43D}" type="presParOf" srcId="{0C3D8867-CA00-46ED-AAFE-F520F7D82172}" destId="{B843B24D-DE4E-48CD-9162-A9EDAC2F8442}" srcOrd="0" destOrd="0" presId="urn:microsoft.com/office/officeart/2005/8/layout/orgChart1"/>
    <dgm:cxn modelId="{CFE6AE08-DBB0-473A-B748-EF769B82EF0C}" type="presParOf" srcId="{0C3D8867-CA00-46ED-AAFE-F520F7D82172}" destId="{24BA6769-AD0E-47A7-ACEF-F23CFA712F55}" srcOrd="1" destOrd="0" presId="urn:microsoft.com/office/officeart/2005/8/layout/orgChart1"/>
    <dgm:cxn modelId="{DB9369C6-C507-4530-89CC-D617737C6376}" type="presParOf" srcId="{24BA6769-AD0E-47A7-ACEF-F23CFA712F55}" destId="{9C456DBE-A982-4E88-AE08-1B465C259F04}" srcOrd="0" destOrd="0" presId="urn:microsoft.com/office/officeart/2005/8/layout/orgChart1"/>
    <dgm:cxn modelId="{4F0BD1EB-EF05-48A3-AB55-223D45911527}" type="presParOf" srcId="{9C456DBE-A982-4E88-AE08-1B465C259F04}" destId="{7605D877-972C-4A39-B76C-DA7583E6C1F4}" srcOrd="0" destOrd="0" presId="urn:microsoft.com/office/officeart/2005/8/layout/orgChart1"/>
    <dgm:cxn modelId="{71475FA7-677B-4AF0-8BEE-69A767EFCACC}" type="presParOf" srcId="{9C456DBE-A982-4E88-AE08-1B465C259F04}" destId="{A2DFDE8E-2411-4265-AA5D-BB42312CB548}" srcOrd="1" destOrd="0" presId="urn:microsoft.com/office/officeart/2005/8/layout/orgChart1"/>
    <dgm:cxn modelId="{E8C4FE27-B1B7-4F6B-B026-A3BDC632E091}" type="presParOf" srcId="{24BA6769-AD0E-47A7-ACEF-F23CFA712F55}" destId="{E98FA0DF-A01E-4844-8649-FA20535C5D71}" srcOrd="1" destOrd="0" presId="urn:microsoft.com/office/officeart/2005/8/layout/orgChart1"/>
    <dgm:cxn modelId="{D8621BAE-0238-4B98-B7D0-73FBB700F563}" type="presParOf" srcId="{24BA6769-AD0E-47A7-ACEF-F23CFA712F55}" destId="{F82598CF-2006-4081-9BA4-141A59B24434}" srcOrd="2" destOrd="0" presId="urn:microsoft.com/office/officeart/2005/8/layout/orgChart1"/>
    <dgm:cxn modelId="{218688C0-A415-45FB-8FD3-DEBBE794A99A}" type="presParOf" srcId="{C9A980CF-6785-4639-B99D-BAA0365A2A6C}" destId="{C0BD237C-D9F8-431B-83D4-57104B97583A}" srcOrd="2" destOrd="0" presId="urn:microsoft.com/office/officeart/2005/8/layout/orgChart1"/>
    <dgm:cxn modelId="{63F27894-2631-4F77-B6B2-91D39A55E022}" type="presParOf" srcId="{06B7368C-D8C5-42E2-90D1-FA6D28C20718}" destId="{144EF8C6-A7DA-4FAA-BA0C-E3D48CAB3AC7}" srcOrd="8" destOrd="0" presId="urn:microsoft.com/office/officeart/2005/8/layout/orgChart1"/>
    <dgm:cxn modelId="{DA1E5184-6705-45C1-BBBC-65B8D6959532}" type="presParOf" srcId="{06B7368C-D8C5-42E2-90D1-FA6D28C20718}" destId="{53AF43E5-BD0D-4F9D-A37D-A0AD885AA098}" srcOrd="9" destOrd="0" presId="urn:microsoft.com/office/officeart/2005/8/layout/orgChart1"/>
    <dgm:cxn modelId="{B201FBCC-D161-44AF-A573-5BEF1A9E8DC4}" type="presParOf" srcId="{53AF43E5-BD0D-4F9D-A37D-A0AD885AA098}" destId="{9D2CB8CB-EA8E-4BBC-9902-77B7C663F3C2}" srcOrd="0" destOrd="0" presId="urn:microsoft.com/office/officeart/2005/8/layout/orgChart1"/>
    <dgm:cxn modelId="{DDFE8726-F49E-4B58-9E4D-F969DAF3FB4C}" type="presParOf" srcId="{9D2CB8CB-EA8E-4BBC-9902-77B7C663F3C2}" destId="{5509AE92-B061-4932-A2A3-78CE07DE9265}" srcOrd="0" destOrd="0" presId="urn:microsoft.com/office/officeart/2005/8/layout/orgChart1"/>
    <dgm:cxn modelId="{FEFDF143-B417-437A-BDB8-2DB0EEFC592E}" type="presParOf" srcId="{9D2CB8CB-EA8E-4BBC-9902-77B7C663F3C2}" destId="{2D6A8869-EB37-4FB4-938B-79A917E887A6}" srcOrd="1" destOrd="0" presId="urn:microsoft.com/office/officeart/2005/8/layout/orgChart1"/>
    <dgm:cxn modelId="{383E1B4F-E11B-40C3-A79E-95A152DB4F8F}" type="presParOf" srcId="{53AF43E5-BD0D-4F9D-A37D-A0AD885AA098}" destId="{823C3648-6240-4D0D-86EC-1C1AA76E43D7}" srcOrd="1" destOrd="0" presId="urn:microsoft.com/office/officeart/2005/8/layout/orgChart1"/>
    <dgm:cxn modelId="{883DDB5F-028A-4260-93A8-5674E5C037E5}" type="presParOf" srcId="{823C3648-6240-4D0D-86EC-1C1AA76E43D7}" destId="{20C93095-44EB-4812-B5DE-741F42DBEE6B}" srcOrd="0" destOrd="0" presId="urn:microsoft.com/office/officeart/2005/8/layout/orgChart1"/>
    <dgm:cxn modelId="{41FD2416-97B2-4847-B82A-97B4731E00D2}" type="presParOf" srcId="{823C3648-6240-4D0D-86EC-1C1AA76E43D7}" destId="{806B5FDE-7200-43DD-8167-BC76D775C776}" srcOrd="1" destOrd="0" presId="urn:microsoft.com/office/officeart/2005/8/layout/orgChart1"/>
    <dgm:cxn modelId="{089264AF-7F5B-476B-9F56-137391B9D041}" type="presParOf" srcId="{806B5FDE-7200-43DD-8167-BC76D775C776}" destId="{D0C73518-7155-4720-81A6-5319D898319A}" srcOrd="0" destOrd="0" presId="urn:microsoft.com/office/officeart/2005/8/layout/orgChart1"/>
    <dgm:cxn modelId="{09A7D4AD-732A-4B33-8483-A0B4357B2BAF}" type="presParOf" srcId="{D0C73518-7155-4720-81A6-5319D898319A}" destId="{83BDADBB-C0EC-4C37-A932-7274F3B5F071}" srcOrd="0" destOrd="0" presId="urn:microsoft.com/office/officeart/2005/8/layout/orgChart1"/>
    <dgm:cxn modelId="{80B13885-4A13-4012-9EA3-6EEECE5DC4D8}" type="presParOf" srcId="{D0C73518-7155-4720-81A6-5319D898319A}" destId="{2AE708A3-C148-4EB3-A7FD-94FC2CF6507E}" srcOrd="1" destOrd="0" presId="urn:microsoft.com/office/officeart/2005/8/layout/orgChart1"/>
    <dgm:cxn modelId="{5D0DE9C4-C63A-46D9-9F6B-C6934B3CB62F}" type="presParOf" srcId="{806B5FDE-7200-43DD-8167-BC76D775C776}" destId="{0A64AEB1-B48B-4A68-9EC4-8DD205B00FE2}" srcOrd="1" destOrd="0" presId="urn:microsoft.com/office/officeart/2005/8/layout/orgChart1"/>
    <dgm:cxn modelId="{BC02AFA6-96BC-4E4B-AB3C-F5D47A9B7250}" type="presParOf" srcId="{806B5FDE-7200-43DD-8167-BC76D775C776}" destId="{BE934DC1-DD1D-4665-9BEB-D38FA6CFA3AC}" srcOrd="2" destOrd="0" presId="urn:microsoft.com/office/officeart/2005/8/layout/orgChart1"/>
    <dgm:cxn modelId="{AC13151F-D05E-4577-BED1-32E7C1460084}" type="presParOf" srcId="{823C3648-6240-4D0D-86EC-1C1AA76E43D7}" destId="{70E36FC2-8F36-4BB0-97C0-C6B6A0C09B7C}" srcOrd="2" destOrd="0" presId="urn:microsoft.com/office/officeart/2005/8/layout/orgChart1"/>
    <dgm:cxn modelId="{4FE03BC0-4A70-426F-BCFD-DE12DD40D04C}" type="presParOf" srcId="{823C3648-6240-4D0D-86EC-1C1AA76E43D7}" destId="{5E709C86-C624-4D39-A9FA-9775ACA33B6E}" srcOrd="3" destOrd="0" presId="urn:microsoft.com/office/officeart/2005/8/layout/orgChart1"/>
    <dgm:cxn modelId="{1982FC63-EB93-41E0-A164-15BDC871FE17}" type="presParOf" srcId="{5E709C86-C624-4D39-A9FA-9775ACA33B6E}" destId="{765948D8-17B3-44A7-8249-FB66C13A7A8F}" srcOrd="0" destOrd="0" presId="urn:microsoft.com/office/officeart/2005/8/layout/orgChart1"/>
    <dgm:cxn modelId="{23D0CC13-9D6A-43F8-8D0D-BCF9738B8369}" type="presParOf" srcId="{765948D8-17B3-44A7-8249-FB66C13A7A8F}" destId="{A51DFC6D-794E-4A16-8405-48B38CDEAC96}" srcOrd="0" destOrd="0" presId="urn:microsoft.com/office/officeart/2005/8/layout/orgChart1"/>
    <dgm:cxn modelId="{7BAD9720-B5D7-43A3-B27B-56DFA627CBA0}" type="presParOf" srcId="{765948D8-17B3-44A7-8249-FB66C13A7A8F}" destId="{CFFDB569-F8F2-4A10-90C8-C2398D5C125C}" srcOrd="1" destOrd="0" presId="urn:microsoft.com/office/officeart/2005/8/layout/orgChart1"/>
    <dgm:cxn modelId="{DA32DF81-EA5A-4FAF-855B-C4A6B49FA80C}" type="presParOf" srcId="{5E709C86-C624-4D39-A9FA-9775ACA33B6E}" destId="{1D9D9DBD-920D-48F3-B6C1-90A8AB379E75}" srcOrd="1" destOrd="0" presId="urn:microsoft.com/office/officeart/2005/8/layout/orgChart1"/>
    <dgm:cxn modelId="{48E163D6-9BA3-4682-B69B-3AED144A91A1}" type="presParOf" srcId="{5E709C86-C624-4D39-A9FA-9775ACA33B6E}" destId="{4662E85F-D595-4ED0-A533-979DE30853E3}" srcOrd="2" destOrd="0" presId="urn:microsoft.com/office/officeart/2005/8/layout/orgChart1"/>
    <dgm:cxn modelId="{DE24A45F-88A8-4350-B7AB-2514EA5920BA}" type="presParOf" srcId="{823C3648-6240-4D0D-86EC-1C1AA76E43D7}" destId="{186A46C2-EA82-40AD-9DC0-37E9195444F6}" srcOrd="4" destOrd="0" presId="urn:microsoft.com/office/officeart/2005/8/layout/orgChart1"/>
    <dgm:cxn modelId="{ED160543-FCF2-43DD-811D-D20E3596A763}" type="presParOf" srcId="{823C3648-6240-4D0D-86EC-1C1AA76E43D7}" destId="{5113FC06-6B69-456B-B7DF-87338D409534}" srcOrd="5" destOrd="0" presId="urn:microsoft.com/office/officeart/2005/8/layout/orgChart1"/>
    <dgm:cxn modelId="{F2AD981D-D735-45D7-9BDE-A3DE93D2BEF6}" type="presParOf" srcId="{5113FC06-6B69-456B-B7DF-87338D409534}" destId="{0412B26D-FF81-45A1-A7BA-BCA41BD4A4E4}" srcOrd="0" destOrd="0" presId="urn:microsoft.com/office/officeart/2005/8/layout/orgChart1"/>
    <dgm:cxn modelId="{479A2735-50E0-4FD7-80EB-D39EE242E282}" type="presParOf" srcId="{0412B26D-FF81-45A1-A7BA-BCA41BD4A4E4}" destId="{78FC1394-E276-4133-A393-2E4FDEE1708A}" srcOrd="0" destOrd="0" presId="urn:microsoft.com/office/officeart/2005/8/layout/orgChart1"/>
    <dgm:cxn modelId="{94FC99B4-F03D-4035-BF28-1D5A68BE9B50}" type="presParOf" srcId="{0412B26D-FF81-45A1-A7BA-BCA41BD4A4E4}" destId="{24498A24-ECA0-4D42-8E8F-F3BB5946EC28}" srcOrd="1" destOrd="0" presId="urn:microsoft.com/office/officeart/2005/8/layout/orgChart1"/>
    <dgm:cxn modelId="{9D6B8DDF-5491-4F52-BC37-31EEB42A09BE}" type="presParOf" srcId="{5113FC06-6B69-456B-B7DF-87338D409534}" destId="{1A5FB2CC-C9D7-4725-9081-BE4F3E8F508F}" srcOrd="1" destOrd="0" presId="urn:microsoft.com/office/officeart/2005/8/layout/orgChart1"/>
    <dgm:cxn modelId="{4B3276C0-A8F5-4522-B510-9E3B77DE0AD4}" type="presParOf" srcId="{5113FC06-6B69-456B-B7DF-87338D409534}" destId="{254B80FE-4229-4211-B476-7F7671C1D922}" srcOrd="2" destOrd="0" presId="urn:microsoft.com/office/officeart/2005/8/layout/orgChart1"/>
    <dgm:cxn modelId="{2618F143-046F-4F5E-9B2C-3E15D2D14F5D}" type="presParOf" srcId="{823C3648-6240-4D0D-86EC-1C1AA76E43D7}" destId="{FA61A3AB-4E52-4533-BDAC-8FFE3C5B6557}" srcOrd="6" destOrd="0" presId="urn:microsoft.com/office/officeart/2005/8/layout/orgChart1"/>
    <dgm:cxn modelId="{AA0F72F1-592C-4E44-A370-A8D857EC4005}" type="presParOf" srcId="{823C3648-6240-4D0D-86EC-1C1AA76E43D7}" destId="{0E028002-0D6F-42C6-B217-A480543AA471}" srcOrd="7" destOrd="0" presId="urn:microsoft.com/office/officeart/2005/8/layout/orgChart1"/>
    <dgm:cxn modelId="{F9EB162E-D2E3-4E6D-AB2C-DBA841DD26B8}" type="presParOf" srcId="{0E028002-0D6F-42C6-B217-A480543AA471}" destId="{5A83631E-FD52-4362-A9F5-9505D2AEE2FC}" srcOrd="0" destOrd="0" presId="urn:microsoft.com/office/officeart/2005/8/layout/orgChart1"/>
    <dgm:cxn modelId="{2469685A-5E84-4F0B-AB5F-480430F8F75F}" type="presParOf" srcId="{5A83631E-FD52-4362-A9F5-9505D2AEE2FC}" destId="{F2E278E7-1168-4EFF-AC4B-689DC7CF44BD}" srcOrd="0" destOrd="0" presId="urn:microsoft.com/office/officeart/2005/8/layout/orgChart1"/>
    <dgm:cxn modelId="{18664B17-07AE-435D-9ED0-109D689A3916}" type="presParOf" srcId="{5A83631E-FD52-4362-A9F5-9505D2AEE2FC}" destId="{662D9F91-F033-476E-A6FF-C60E2D5373D3}" srcOrd="1" destOrd="0" presId="urn:microsoft.com/office/officeart/2005/8/layout/orgChart1"/>
    <dgm:cxn modelId="{7F7AF341-B23F-4627-891A-FE6A3D11ED5B}" type="presParOf" srcId="{0E028002-0D6F-42C6-B217-A480543AA471}" destId="{D7ABF4F3-39F1-455C-B752-30D5E3737E10}" srcOrd="1" destOrd="0" presId="urn:microsoft.com/office/officeart/2005/8/layout/orgChart1"/>
    <dgm:cxn modelId="{1D82F323-BE45-434A-9FAE-79D919D61F0C}" type="presParOf" srcId="{0E028002-0D6F-42C6-B217-A480543AA471}" destId="{AD535CFD-C184-4CC2-B898-22B40896DDB3}" srcOrd="2" destOrd="0" presId="urn:microsoft.com/office/officeart/2005/8/layout/orgChart1"/>
    <dgm:cxn modelId="{5C4C1246-8699-4A96-A9E2-FB350E3C8C46}" type="presParOf" srcId="{823C3648-6240-4D0D-86EC-1C1AA76E43D7}" destId="{1EE362FC-9FBB-4ECF-80E4-1E8A15AE6BF1}" srcOrd="8" destOrd="0" presId="urn:microsoft.com/office/officeart/2005/8/layout/orgChart1"/>
    <dgm:cxn modelId="{7E343E52-DEC9-4A8A-9465-C4DD32E835BC}" type="presParOf" srcId="{823C3648-6240-4D0D-86EC-1C1AA76E43D7}" destId="{E6A6123C-329A-4D77-A436-8A3BA1A6D009}" srcOrd="9" destOrd="0" presId="urn:microsoft.com/office/officeart/2005/8/layout/orgChart1"/>
    <dgm:cxn modelId="{ABCF40EB-6B67-4BA1-BC4D-A1F485D14C2B}" type="presParOf" srcId="{E6A6123C-329A-4D77-A436-8A3BA1A6D009}" destId="{C8A925FB-5C8D-4199-B17B-8A89F0B0DA4F}" srcOrd="0" destOrd="0" presId="urn:microsoft.com/office/officeart/2005/8/layout/orgChart1"/>
    <dgm:cxn modelId="{E61D6B2B-4BCD-4EBB-A297-A502376E9EDB}" type="presParOf" srcId="{C8A925FB-5C8D-4199-B17B-8A89F0B0DA4F}" destId="{4FAAC0FF-E62F-4F80-A1FF-DAE407AAB17D}" srcOrd="0" destOrd="0" presId="urn:microsoft.com/office/officeart/2005/8/layout/orgChart1"/>
    <dgm:cxn modelId="{920AAB5A-2FC6-414A-AB5E-7B9E22360D9E}" type="presParOf" srcId="{C8A925FB-5C8D-4199-B17B-8A89F0B0DA4F}" destId="{04B19C94-4710-418B-9D7F-61F130D13531}" srcOrd="1" destOrd="0" presId="urn:microsoft.com/office/officeart/2005/8/layout/orgChart1"/>
    <dgm:cxn modelId="{E63E6293-DF6D-4501-8884-2092612AB282}" type="presParOf" srcId="{E6A6123C-329A-4D77-A436-8A3BA1A6D009}" destId="{85483E86-BDD3-4551-8A7E-E2DC3327EAC3}" srcOrd="1" destOrd="0" presId="urn:microsoft.com/office/officeart/2005/8/layout/orgChart1"/>
    <dgm:cxn modelId="{424D73C0-1D45-4351-A264-C7F5EC7C240F}" type="presParOf" srcId="{E6A6123C-329A-4D77-A436-8A3BA1A6D009}" destId="{9D5E9E1F-27A2-48F7-B6BC-07B337DF3B96}" srcOrd="2" destOrd="0" presId="urn:microsoft.com/office/officeart/2005/8/layout/orgChart1"/>
    <dgm:cxn modelId="{B6923749-4A83-4CFF-A317-2C1B2B450670}" type="presParOf" srcId="{53AF43E5-BD0D-4F9D-A37D-A0AD885AA098}" destId="{BF243C86-2555-47B1-8B37-879DAEF33CBE}" srcOrd="2" destOrd="0" presId="urn:microsoft.com/office/officeart/2005/8/layout/orgChart1"/>
    <dgm:cxn modelId="{606511F1-1633-44AE-BCA5-D161EB491FEF}" type="presParOf" srcId="{5A2E1D5E-1319-4B66-890A-D931A72AEAA6}" destId="{49CAC02A-F01D-408D-BE7E-4E9699AF65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362FC-9FBB-4ECF-80E4-1E8A15AE6BF1}">
      <dsp:nvSpPr>
        <dsp:cNvPr id="0" name=""/>
        <dsp:cNvSpPr/>
      </dsp:nvSpPr>
      <dsp:spPr>
        <a:xfrm>
          <a:off x="9204681" y="1911101"/>
          <a:ext cx="203969" cy="3090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0895"/>
              </a:lnTo>
              <a:lnTo>
                <a:pt x="203969" y="30908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1A3AB-4E52-4533-BDAC-8FFE3C5B6557}">
      <dsp:nvSpPr>
        <dsp:cNvPr id="0" name=""/>
        <dsp:cNvSpPr/>
      </dsp:nvSpPr>
      <dsp:spPr>
        <a:xfrm>
          <a:off x="9204681" y="1911101"/>
          <a:ext cx="203969" cy="243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758"/>
              </a:lnTo>
              <a:lnTo>
                <a:pt x="203969" y="24357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A46C2-EA82-40AD-9DC0-37E9195444F6}">
      <dsp:nvSpPr>
        <dsp:cNvPr id="0" name=""/>
        <dsp:cNvSpPr/>
      </dsp:nvSpPr>
      <dsp:spPr>
        <a:xfrm>
          <a:off x="9204681" y="1911101"/>
          <a:ext cx="20396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0396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6FC2-8F36-4BB0-97C0-C6B6A0C09B7C}">
      <dsp:nvSpPr>
        <dsp:cNvPr id="0" name=""/>
        <dsp:cNvSpPr/>
      </dsp:nvSpPr>
      <dsp:spPr>
        <a:xfrm>
          <a:off x="9204681" y="1911101"/>
          <a:ext cx="20396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0396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3095-44EB-4812-B5DE-741F42DBEE6B}">
      <dsp:nvSpPr>
        <dsp:cNvPr id="0" name=""/>
        <dsp:cNvSpPr/>
      </dsp:nvSpPr>
      <dsp:spPr>
        <a:xfrm>
          <a:off x="9204681" y="1911101"/>
          <a:ext cx="20396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0396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EF8C6-A7DA-4FAA-BA0C-E3D48CAB3AC7}">
      <dsp:nvSpPr>
        <dsp:cNvPr id="0" name=""/>
        <dsp:cNvSpPr/>
      </dsp:nvSpPr>
      <dsp:spPr>
        <a:xfrm>
          <a:off x="5216285" y="945645"/>
          <a:ext cx="4532314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4532314" y="142778"/>
              </a:lnTo>
              <a:lnTo>
                <a:pt x="4532314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3B24D-DE4E-48CD-9162-A9EDAC2F8442}">
      <dsp:nvSpPr>
        <dsp:cNvPr id="0" name=""/>
        <dsp:cNvSpPr/>
      </dsp:nvSpPr>
      <dsp:spPr>
        <a:xfrm>
          <a:off x="7000604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C767F-E136-4FFC-B82F-1C5B4CCB8DF4}">
      <dsp:nvSpPr>
        <dsp:cNvPr id="0" name=""/>
        <dsp:cNvSpPr/>
      </dsp:nvSpPr>
      <dsp:spPr>
        <a:xfrm>
          <a:off x="5216285" y="945645"/>
          <a:ext cx="2576558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2576558" y="142778"/>
              </a:lnTo>
              <a:lnTo>
                <a:pt x="2576558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AA520-57B5-42CB-8C08-0EB77F406422}">
      <dsp:nvSpPr>
        <dsp:cNvPr id="0" name=""/>
        <dsp:cNvSpPr/>
      </dsp:nvSpPr>
      <dsp:spPr>
        <a:xfrm>
          <a:off x="4734446" y="1911101"/>
          <a:ext cx="29708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9708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E7B11-B460-4A73-9EE3-08E1013C8EF8}">
      <dsp:nvSpPr>
        <dsp:cNvPr id="0" name=""/>
        <dsp:cNvSpPr/>
      </dsp:nvSpPr>
      <dsp:spPr>
        <a:xfrm>
          <a:off x="4734446" y="1911101"/>
          <a:ext cx="29708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9708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D02C-4942-443B-8B8C-F9BE93E59E09}">
      <dsp:nvSpPr>
        <dsp:cNvPr id="0" name=""/>
        <dsp:cNvSpPr/>
      </dsp:nvSpPr>
      <dsp:spPr>
        <a:xfrm>
          <a:off x="4734446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DA6FA-5DC0-43D3-AE0A-47EE9C7DB93B}">
      <dsp:nvSpPr>
        <dsp:cNvPr id="0" name=""/>
        <dsp:cNvSpPr/>
      </dsp:nvSpPr>
      <dsp:spPr>
        <a:xfrm>
          <a:off x="5216285" y="945645"/>
          <a:ext cx="310401" cy="285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778"/>
              </a:lnTo>
              <a:lnTo>
                <a:pt x="310401" y="142778"/>
              </a:lnTo>
              <a:lnTo>
                <a:pt x="310401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D4BCA-40E0-478D-ABB1-D83B875FF406}">
      <dsp:nvSpPr>
        <dsp:cNvPr id="0" name=""/>
        <dsp:cNvSpPr/>
      </dsp:nvSpPr>
      <dsp:spPr>
        <a:xfrm>
          <a:off x="2468289" y="1911101"/>
          <a:ext cx="297089" cy="178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621"/>
              </a:lnTo>
              <a:lnTo>
                <a:pt x="297089" y="1780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4D4A7-D2F2-4E42-BB62-20A8D5AB0DD3}">
      <dsp:nvSpPr>
        <dsp:cNvPr id="0" name=""/>
        <dsp:cNvSpPr/>
      </dsp:nvSpPr>
      <dsp:spPr>
        <a:xfrm>
          <a:off x="2468289" y="1911101"/>
          <a:ext cx="297089" cy="1125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84"/>
              </a:lnTo>
              <a:lnTo>
                <a:pt x="297089" y="112548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4E4DB-1D90-4D6F-A7B2-5AF2E19C1897}">
      <dsp:nvSpPr>
        <dsp:cNvPr id="0" name=""/>
        <dsp:cNvSpPr/>
      </dsp:nvSpPr>
      <dsp:spPr>
        <a:xfrm>
          <a:off x="2468289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2977E-4513-4719-9A60-4F8A8DBA190C}">
      <dsp:nvSpPr>
        <dsp:cNvPr id="0" name=""/>
        <dsp:cNvSpPr/>
      </dsp:nvSpPr>
      <dsp:spPr>
        <a:xfrm>
          <a:off x="3260529" y="945645"/>
          <a:ext cx="1955756" cy="285557"/>
        </a:xfrm>
        <a:custGeom>
          <a:avLst/>
          <a:gdLst/>
          <a:ahLst/>
          <a:cxnLst/>
          <a:rect l="0" t="0" r="0" b="0"/>
          <a:pathLst>
            <a:path>
              <a:moveTo>
                <a:pt x="1955756" y="0"/>
              </a:moveTo>
              <a:lnTo>
                <a:pt x="1955756" y="142778"/>
              </a:lnTo>
              <a:lnTo>
                <a:pt x="0" y="142778"/>
              </a:lnTo>
              <a:lnTo>
                <a:pt x="0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F6C7C-01C0-4E1A-9BF2-C9BA50A1ACB8}">
      <dsp:nvSpPr>
        <dsp:cNvPr id="0" name=""/>
        <dsp:cNvSpPr/>
      </dsp:nvSpPr>
      <dsp:spPr>
        <a:xfrm>
          <a:off x="202131" y="1911101"/>
          <a:ext cx="297089" cy="470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347"/>
              </a:lnTo>
              <a:lnTo>
                <a:pt x="297089" y="4703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4204C-E473-4A7F-8554-BD83B0682EE0}">
      <dsp:nvSpPr>
        <dsp:cNvPr id="0" name=""/>
        <dsp:cNvSpPr/>
      </dsp:nvSpPr>
      <dsp:spPr>
        <a:xfrm>
          <a:off x="994371" y="945645"/>
          <a:ext cx="4221913" cy="285557"/>
        </a:xfrm>
        <a:custGeom>
          <a:avLst/>
          <a:gdLst/>
          <a:ahLst/>
          <a:cxnLst/>
          <a:rect l="0" t="0" r="0" b="0"/>
          <a:pathLst>
            <a:path>
              <a:moveTo>
                <a:pt x="4221913" y="0"/>
              </a:moveTo>
              <a:lnTo>
                <a:pt x="4221913" y="142778"/>
              </a:lnTo>
              <a:lnTo>
                <a:pt x="0" y="142778"/>
              </a:lnTo>
              <a:lnTo>
                <a:pt x="0" y="28555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A7480-05DF-422C-845F-C1C655830D7C}">
      <dsp:nvSpPr>
        <dsp:cNvPr id="0" name=""/>
        <dsp:cNvSpPr/>
      </dsp:nvSpPr>
      <dsp:spPr>
        <a:xfrm>
          <a:off x="4536386" y="265746"/>
          <a:ext cx="1359797" cy="679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6386" y="265746"/>
        <a:ext cx="1359797" cy="679898"/>
      </dsp:txXfrm>
    </dsp:sp>
    <dsp:sp modelId="{563A7891-5E14-4169-A718-1916552BCF2F}">
      <dsp:nvSpPr>
        <dsp:cNvPr id="0" name=""/>
        <dsp:cNvSpPr/>
      </dsp:nvSpPr>
      <dsp:spPr>
        <a:xfrm>
          <a:off x="4071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Fundamental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1" y="1231202"/>
        <a:ext cx="1980599" cy="679898"/>
      </dsp:txXfrm>
    </dsp:sp>
    <dsp:sp modelId="{C6082CFA-E009-4B1D-B9EA-1936AFA4D441}">
      <dsp:nvSpPr>
        <dsp:cNvPr id="0" name=""/>
        <dsp:cNvSpPr/>
      </dsp:nvSpPr>
      <dsp:spPr>
        <a:xfrm>
          <a:off x="499221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type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9221" y="2196659"/>
        <a:ext cx="1083826" cy="369579"/>
      </dsp:txXfrm>
    </dsp:sp>
    <dsp:sp modelId="{C72CEB21-61F5-4E03-A49D-F746A01CC884}">
      <dsp:nvSpPr>
        <dsp:cNvPr id="0" name=""/>
        <dsp:cNvSpPr/>
      </dsp:nvSpPr>
      <dsp:spPr>
        <a:xfrm>
          <a:off x="2270229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Numeric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0229" y="1231202"/>
        <a:ext cx="1980599" cy="679898"/>
      </dsp:txXfrm>
    </dsp:sp>
    <dsp:sp modelId="{9D8E8071-44EB-40CC-9BAF-73F22ADD8E92}">
      <dsp:nvSpPr>
        <dsp:cNvPr id="0" name=""/>
        <dsp:cNvSpPr/>
      </dsp:nvSpPr>
      <dsp:spPr>
        <a:xfrm>
          <a:off x="2765379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interger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2196659"/>
        <a:ext cx="1083826" cy="369579"/>
      </dsp:txXfrm>
    </dsp:sp>
    <dsp:sp modelId="{022B3D57-45D9-430A-AC25-521197D81FD1}">
      <dsp:nvSpPr>
        <dsp:cNvPr id="0" name=""/>
        <dsp:cNvSpPr/>
      </dsp:nvSpPr>
      <dsp:spPr>
        <a:xfrm>
          <a:off x="2765379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float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2851796"/>
        <a:ext cx="1083826" cy="369579"/>
      </dsp:txXfrm>
    </dsp:sp>
    <dsp:sp modelId="{2C467478-BD63-46D3-9AF8-1B20CDD04829}">
      <dsp:nvSpPr>
        <dsp:cNvPr id="0" name=""/>
        <dsp:cNvSpPr/>
      </dsp:nvSpPr>
      <dsp:spPr>
        <a:xfrm>
          <a:off x="2765379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boolean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5379" y="3506933"/>
        <a:ext cx="1083826" cy="369579"/>
      </dsp:txXfrm>
    </dsp:sp>
    <dsp:sp modelId="{54D016DC-FC71-4E3F-8DAB-59B3D96F71B5}">
      <dsp:nvSpPr>
        <dsp:cNvPr id="0" name=""/>
        <dsp:cNvSpPr/>
      </dsp:nvSpPr>
      <dsp:spPr>
        <a:xfrm>
          <a:off x="4536386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Sequence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36386" y="1231202"/>
        <a:ext cx="1980599" cy="679898"/>
      </dsp:txXfrm>
    </dsp:sp>
    <dsp:sp modelId="{DDF6AFDA-D683-43A2-911F-31CCEDEDFA51}">
      <dsp:nvSpPr>
        <dsp:cNvPr id="0" name=""/>
        <dsp:cNvSpPr/>
      </dsp:nvSpPr>
      <dsp:spPr>
        <a:xfrm>
          <a:off x="5031536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string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2196659"/>
        <a:ext cx="1083826" cy="369579"/>
      </dsp:txXfrm>
    </dsp:sp>
    <dsp:sp modelId="{81DB2F96-7301-4343-B6C5-4CAB80BC6A4E}">
      <dsp:nvSpPr>
        <dsp:cNvPr id="0" name=""/>
        <dsp:cNvSpPr/>
      </dsp:nvSpPr>
      <dsp:spPr>
        <a:xfrm>
          <a:off x="5031536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list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2851796"/>
        <a:ext cx="1083826" cy="369579"/>
      </dsp:txXfrm>
    </dsp:sp>
    <dsp:sp modelId="{9DCE858B-337F-4161-A809-3C1E1E63073B}">
      <dsp:nvSpPr>
        <dsp:cNvPr id="0" name=""/>
        <dsp:cNvSpPr/>
      </dsp:nvSpPr>
      <dsp:spPr>
        <a:xfrm>
          <a:off x="5031536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tuple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1536" y="3506933"/>
        <a:ext cx="1083826" cy="369579"/>
      </dsp:txXfrm>
    </dsp:sp>
    <dsp:sp modelId="{93CBCD05-FBB7-422D-A245-B144DEBA310D}">
      <dsp:nvSpPr>
        <dsp:cNvPr id="0" name=""/>
        <dsp:cNvSpPr/>
      </dsp:nvSpPr>
      <dsp:spPr>
        <a:xfrm>
          <a:off x="6802544" y="1231202"/>
          <a:ext cx="1980599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Mapping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2544" y="1231202"/>
        <a:ext cx="1980599" cy="679898"/>
      </dsp:txXfrm>
    </dsp:sp>
    <dsp:sp modelId="{7605D877-972C-4A39-B76C-DA7583E6C1F4}">
      <dsp:nvSpPr>
        <dsp:cNvPr id="0" name=""/>
        <dsp:cNvSpPr/>
      </dsp:nvSpPr>
      <dsp:spPr>
        <a:xfrm>
          <a:off x="7297694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dict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7694" y="2196659"/>
        <a:ext cx="1083826" cy="369579"/>
      </dsp:txXfrm>
    </dsp:sp>
    <dsp:sp modelId="{5509AE92-B061-4932-A2A3-78CE07DE9265}">
      <dsp:nvSpPr>
        <dsp:cNvPr id="0" name=""/>
        <dsp:cNvSpPr/>
      </dsp:nvSpPr>
      <dsp:spPr>
        <a:xfrm>
          <a:off x="9068701" y="1231202"/>
          <a:ext cx="1359797" cy="679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err="1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Internel</a:t>
          </a:r>
          <a:r>
            <a:rPr lang="zh-CN" altLang="en-US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对象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68701" y="1231202"/>
        <a:ext cx="1359797" cy="679898"/>
      </dsp:txXfrm>
    </dsp:sp>
    <dsp:sp modelId="{83BDADBB-C0EC-4C37-A932-7274F3B5F071}">
      <dsp:nvSpPr>
        <dsp:cNvPr id="0" name=""/>
        <dsp:cNvSpPr/>
      </dsp:nvSpPr>
      <dsp:spPr>
        <a:xfrm>
          <a:off x="9408651" y="2196659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2196659"/>
        <a:ext cx="1083826" cy="369579"/>
      </dsp:txXfrm>
    </dsp:sp>
    <dsp:sp modelId="{A51DFC6D-794E-4A16-8405-48B38CDEAC96}">
      <dsp:nvSpPr>
        <dsp:cNvPr id="0" name=""/>
        <dsp:cNvSpPr/>
      </dsp:nvSpPr>
      <dsp:spPr>
        <a:xfrm>
          <a:off x="9408651" y="2851796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2851796"/>
        <a:ext cx="1083826" cy="369579"/>
      </dsp:txXfrm>
    </dsp:sp>
    <dsp:sp modelId="{78FC1394-E276-4133-A393-2E4FDEE1708A}">
      <dsp:nvSpPr>
        <dsp:cNvPr id="0" name=""/>
        <dsp:cNvSpPr/>
      </dsp:nvSpPr>
      <dsp:spPr>
        <a:xfrm>
          <a:off x="9408651" y="3506933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frame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3506933"/>
        <a:ext cx="1083826" cy="369579"/>
      </dsp:txXfrm>
    </dsp:sp>
    <dsp:sp modelId="{F2E278E7-1168-4EFF-AC4B-689DC7CF44BD}">
      <dsp:nvSpPr>
        <dsp:cNvPr id="0" name=""/>
        <dsp:cNvSpPr/>
      </dsp:nvSpPr>
      <dsp:spPr>
        <a:xfrm>
          <a:off x="9408651" y="4162070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4162070"/>
        <a:ext cx="1083826" cy="369579"/>
      </dsp:txXfrm>
    </dsp:sp>
    <dsp:sp modelId="{4FAAC0FF-E62F-4F80-A1FF-DAE407AAB17D}">
      <dsp:nvSpPr>
        <dsp:cNvPr id="0" name=""/>
        <dsp:cNvSpPr/>
      </dsp:nvSpPr>
      <dsp:spPr>
        <a:xfrm>
          <a:off x="9408651" y="4817207"/>
          <a:ext cx="1083826" cy="369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endParaRPr lang="zh-CN" altLang="en-US" sz="2000" b="0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8651" y="4817207"/>
        <a:ext cx="1083826" cy="369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D33E-E6DC-42D8-97CA-C62EDECD9A4F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38412" y="522437"/>
            <a:ext cx="10948788" cy="5459721"/>
            <a:chOff x="938412" y="522437"/>
            <a:chExt cx="10948788" cy="5459721"/>
          </a:xfrm>
        </p:grpSpPr>
        <p:sp>
          <p:nvSpPr>
            <p:cNvPr id="4" name="矩形 3"/>
            <p:cNvSpPr/>
            <p:nvPr/>
          </p:nvSpPr>
          <p:spPr>
            <a:xfrm>
              <a:off x="1089245" y="526093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File Groups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78420" y="522437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Python Core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43168" y="522437"/>
              <a:ext cx="2592886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Runtime Environment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8412" y="2659433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Core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8412" y="3448312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Library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4154" y="4237191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User-defined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3395597" y="2368463"/>
              <a:ext cx="338202" cy="25960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20803" y="1429990"/>
              <a:ext cx="3331923" cy="45521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67387" y="2357769"/>
              <a:ext cx="3519813" cy="9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Object/Type Structures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（内建对象，比如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dict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和自定义对象）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67387" y="3462147"/>
              <a:ext cx="3519813" cy="975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Memory Allocator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(python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运行时与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中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malloc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的一层接口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endPara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67387" y="4725184"/>
              <a:ext cx="3519813" cy="105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State of Python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（维护解释器在执行字节码时不同的状态（正常、异常）之间切换的动作）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8984" y="1679531"/>
              <a:ext cx="2192055" cy="288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INTERPRETER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71325" y="2138296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Scanner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词法分析，源码切分为</a:t>
              </a:r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oken)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71326" y="316725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Parser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（语法分析，建立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1327" y="4137503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Compiler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（编译器，生成字节码）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71328" y="517507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Code Evaluator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（虚拟机，执行字节码）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6" idx="2"/>
              <a:endCxn id="17" idx="0"/>
            </p:cNvCxnSpPr>
            <p:nvPr/>
          </p:nvCxnSpPr>
          <p:spPr>
            <a:xfrm>
              <a:off x="5824344" y="2663346"/>
              <a:ext cx="1" cy="503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2"/>
              <a:endCxn id="18" idx="0"/>
            </p:cNvCxnSpPr>
            <p:nvPr/>
          </p:nvCxnSpPr>
          <p:spPr>
            <a:xfrm>
              <a:off x="5824345" y="3692308"/>
              <a:ext cx="1" cy="44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9" idx="0"/>
            </p:cNvCxnSpPr>
            <p:nvPr/>
          </p:nvCxnSpPr>
          <p:spPr>
            <a:xfrm>
              <a:off x="5824346" y="4662553"/>
              <a:ext cx="1" cy="51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1"/>
              <a:endCxn id="17" idx="3"/>
            </p:cNvCxnSpPr>
            <p:nvPr/>
          </p:nvCxnSpPr>
          <p:spPr>
            <a:xfrm flipH="1">
              <a:off x="7277364" y="2809489"/>
              <a:ext cx="1090023" cy="6202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1"/>
              <a:endCxn id="18" idx="3"/>
            </p:cNvCxnSpPr>
            <p:nvPr/>
          </p:nvCxnSpPr>
          <p:spPr>
            <a:xfrm flipH="1">
              <a:off x="7277365" y="2809489"/>
              <a:ext cx="1090022" cy="159053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2" idx="1"/>
              <a:endCxn id="19" idx="3"/>
            </p:cNvCxnSpPr>
            <p:nvPr/>
          </p:nvCxnSpPr>
          <p:spPr>
            <a:xfrm flipH="1">
              <a:off x="7277366" y="2809489"/>
              <a:ext cx="1090021" cy="26281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3" idx="1"/>
              <a:endCxn id="18" idx="3"/>
            </p:cNvCxnSpPr>
            <p:nvPr/>
          </p:nvCxnSpPr>
          <p:spPr>
            <a:xfrm flipH="1">
              <a:off x="7277365" y="3950140"/>
              <a:ext cx="1090022" cy="44988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3" idx="1"/>
              <a:endCxn id="19" idx="3"/>
            </p:cNvCxnSpPr>
            <p:nvPr/>
          </p:nvCxnSpPr>
          <p:spPr>
            <a:xfrm flipH="1">
              <a:off x="7277366" y="3950140"/>
              <a:ext cx="1090021" cy="148746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9" idx="3"/>
              <a:endCxn id="14" idx="1"/>
            </p:cNvCxnSpPr>
            <p:nvPr/>
          </p:nvCxnSpPr>
          <p:spPr>
            <a:xfrm flipV="1">
              <a:off x="7277366" y="5251279"/>
              <a:ext cx="1090021" cy="186324"/>
            </a:xfrm>
            <a:prstGeom prst="straightConnector1">
              <a:avLst/>
            </a:prstGeom>
            <a:ln w="254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77678" y="436890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82823" y="414922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77678" y="375846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402315" y="342907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27520" y="520024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修改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02315" y="2915302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702"/>
            <a:ext cx="1595438" cy="67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45280"/>
              </p:ext>
            </p:extLst>
          </p:nvPr>
        </p:nvGraphicFramePr>
        <p:xfrm>
          <a:off x="1993900" y="1719791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023"/>
              </p:ext>
            </p:extLst>
          </p:nvPr>
        </p:nvGraphicFramePr>
        <p:xfrm>
          <a:off x="4051299" y="1719791"/>
          <a:ext cx="1444626" cy="256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1206364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85432"/>
              </p:ext>
            </p:extLst>
          </p:nvPr>
        </p:nvGraphicFramePr>
        <p:xfrm>
          <a:off x="7194551" y="1719791"/>
          <a:ext cx="1444626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2827"/>
              </p:ext>
            </p:extLst>
          </p:nvPr>
        </p:nvGraphicFramePr>
        <p:xfrm>
          <a:off x="9337675" y="1719791"/>
          <a:ext cx="14446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02301" y="194242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1174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775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4426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07550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9812" y="4657724"/>
            <a:ext cx="36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0686" y="4657722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87037" y="465759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43361" y="4695823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PyObje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33697" y="4695823"/>
            <a:ext cx="125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PyVarObject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4975" y="4695822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其他信息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4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1333" y="1955187"/>
            <a:ext cx="3056352" cy="2417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object{   }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 {…}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4679"/>
              </p:ext>
            </p:extLst>
          </p:nvPr>
        </p:nvGraphicFramePr>
        <p:xfrm>
          <a:off x="4866232" y="1991222"/>
          <a:ext cx="1573730" cy="3656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PyObject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tp_basicsize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241048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454163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tp_new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tp_init</a:t>
                      </a:r>
                      <a:endParaRPr lang="zh-CN" alt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309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8100"/>
              </p:ext>
            </p:extLst>
          </p:nvPr>
        </p:nvGraphicFramePr>
        <p:xfrm>
          <a:off x="8726964" y="1333797"/>
          <a:ext cx="1573730" cy="20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PyObject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tp_new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90177" y="5347268"/>
            <a:ext cx="1209331" cy="42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2837" y="5647315"/>
            <a:ext cx="1380519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5844" y="3422993"/>
            <a:ext cx="2215970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794843" y="4372710"/>
            <a:ext cx="1066627" cy="974558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4092870" y="4727665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413225" y="2620764"/>
            <a:ext cx="2313740" cy="684484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582160" y="774512"/>
            <a:ext cx="6850026" cy="1511931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850026"/>
              <a:gd name="connsiteY0" fmla="*/ 1720854 h 1720854"/>
              <a:gd name="connsiteX1" fmla="*/ 1524665 w 6850026"/>
              <a:gd name="connsiteY1" fmla="*/ 821517 h 1720854"/>
              <a:gd name="connsiteX2" fmla="*/ 3754401 w 6850026"/>
              <a:gd name="connsiteY2" fmla="*/ 47998 h 1720854"/>
              <a:gd name="connsiteX3" fmla="*/ 5192676 w 6850026"/>
              <a:gd name="connsiteY3" fmla="*/ 124198 h 1720854"/>
              <a:gd name="connsiteX4" fmla="*/ 6850026 w 6850026"/>
              <a:gd name="connsiteY4" fmla="*/ 467098 h 1720854"/>
              <a:gd name="connsiteX0" fmla="*/ 0 w 6850026"/>
              <a:gd name="connsiteY0" fmla="*/ 1618985 h 1618985"/>
              <a:gd name="connsiteX1" fmla="*/ 1524665 w 6850026"/>
              <a:gd name="connsiteY1" fmla="*/ 719648 h 1618985"/>
              <a:gd name="connsiteX2" fmla="*/ 3773451 w 6850026"/>
              <a:gd name="connsiteY2" fmla="*/ 174729 h 1618985"/>
              <a:gd name="connsiteX3" fmla="*/ 5192676 w 6850026"/>
              <a:gd name="connsiteY3" fmla="*/ 22329 h 1618985"/>
              <a:gd name="connsiteX4" fmla="*/ 6850026 w 6850026"/>
              <a:gd name="connsiteY4" fmla="*/ 365229 h 1618985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495592 h 1495592"/>
              <a:gd name="connsiteX1" fmla="*/ 1524665 w 6850026"/>
              <a:gd name="connsiteY1" fmla="*/ 596255 h 1495592"/>
              <a:gd name="connsiteX2" fmla="*/ 3773451 w 6850026"/>
              <a:gd name="connsiteY2" fmla="*/ 51336 h 1495592"/>
              <a:gd name="connsiteX3" fmla="*/ 5335551 w 6850026"/>
              <a:gd name="connsiteY3" fmla="*/ 70386 h 1495592"/>
              <a:gd name="connsiteX4" fmla="*/ 6850026 w 6850026"/>
              <a:gd name="connsiteY4" fmla="*/ 241836 h 1495592"/>
              <a:gd name="connsiteX0" fmla="*/ 0 w 6850026"/>
              <a:gd name="connsiteY0" fmla="*/ 1521142 h 1521142"/>
              <a:gd name="connsiteX1" fmla="*/ 1524665 w 6850026"/>
              <a:gd name="connsiteY1" fmla="*/ 621805 h 1521142"/>
              <a:gd name="connsiteX2" fmla="*/ 3773451 w 6850026"/>
              <a:gd name="connsiteY2" fmla="*/ 76886 h 1521142"/>
              <a:gd name="connsiteX3" fmla="*/ 5354601 w 6850026"/>
              <a:gd name="connsiteY3" fmla="*/ 48311 h 1521142"/>
              <a:gd name="connsiteX4" fmla="*/ 6850026 w 6850026"/>
              <a:gd name="connsiteY4" fmla="*/ 267386 h 1521142"/>
              <a:gd name="connsiteX0" fmla="*/ 0 w 6850026"/>
              <a:gd name="connsiteY0" fmla="*/ 1496635 h 1496635"/>
              <a:gd name="connsiteX1" fmla="*/ 1524665 w 6850026"/>
              <a:gd name="connsiteY1" fmla="*/ 597298 h 1496635"/>
              <a:gd name="connsiteX2" fmla="*/ 3773451 w 6850026"/>
              <a:gd name="connsiteY2" fmla="*/ 52379 h 1496635"/>
              <a:gd name="connsiteX3" fmla="*/ 5354601 w 6850026"/>
              <a:gd name="connsiteY3" fmla="*/ 23804 h 1496635"/>
              <a:gd name="connsiteX4" fmla="*/ 6850026 w 6850026"/>
              <a:gd name="connsiteY4" fmla="*/ 242879 h 1496635"/>
              <a:gd name="connsiteX0" fmla="*/ 0 w 6850026"/>
              <a:gd name="connsiteY0" fmla="*/ 1559094 h 1559094"/>
              <a:gd name="connsiteX1" fmla="*/ 1524665 w 6850026"/>
              <a:gd name="connsiteY1" fmla="*/ 659757 h 1559094"/>
              <a:gd name="connsiteX2" fmla="*/ 3773451 w 6850026"/>
              <a:gd name="connsiteY2" fmla="*/ 114838 h 1559094"/>
              <a:gd name="connsiteX3" fmla="*/ 5326026 w 6850026"/>
              <a:gd name="connsiteY3" fmla="*/ 538 h 1559094"/>
              <a:gd name="connsiteX4" fmla="*/ 6850026 w 6850026"/>
              <a:gd name="connsiteY4" fmla="*/ 305338 h 1559094"/>
              <a:gd name="connsiteX0" fmla="*/ 0 w 6850026"/>
              <a:gd name="connsiteY0" fmla="*/ 1511931 h 1511931"/>
              <a:gd name="connsiteX1" fmla="*/ 1524665 w 6850026"/>
              <a:gd name="connsiteY1" fmla="*/ 612594 h 1511931"/>
              <a:gd name="connsiteX2" fmla="*/ 3773451 w 6850026"/>
              <a:gd name="connsiteY2" fmla="*/ 67675 h 1511931"/>
              <a:gd name="connsiteX3" fmla="*/ 5354601 w 6850026"/>
              <a:gd name="connsiteY3" fmla="*/ 10525 h 1511931"/>
              <a:gd name="connsiteX4" fmla="*/ 6850026 w 6850026"/>
              <a:gd name="connsiteY4" fmla="*/ 258175 h 15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026" h="1511931">
                <a:moveTo>
                  <a:pt x="0" y="1511931"/>
                </a:moveTo>
                <a:cubicBezTo>
                  <a:pt x="819944" y="813024"/>
                  <a:pt x="895756" y="853303"/>
                  <a:pt x="1524665" y="612594"/>
                </a:cubicBezTo>
                <a:cubicBezTo>
                  <a:pt x="2153574" y="371885"/>
                  <a:pt x="3135128" y="168020"/>
                  <a:pt x="3773451" y="67675"/>
                </a:cubicBezTo>
                <a:cubicBezTo>
                  <a:pt x="4411774" y="-32670"/>
                  <a:pt x="4857713" y="7350"/>
                  <a:pt x="5354601" y="10525"/>
                </a:cubicBezTo>
                <a:cubicBezTo>
                  <a:pt x="5899114" y="13700"/>
                  <a:pt x="6279320" y="121650"/>
                  <a:pt x="6850026" y="258175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5400000">
            <a:off x="9383874" y="416977"/>
            <a:ext cx="259909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5400000">
            <a:off x="5529024" y="1080285"/>
            <a:ext cx="248144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460385" y="1630051"/>
            <a:ext cx="2243138" cy="2164885"/>
          </a:xfrm>
          <a:custGeom>
            <a:avLst/>
            <a:gdLst>
              <a:gd name="connsiteX0" fmla="*/ 0 w 1898766"/>
              <a:gd name="connsiteY0" fmla="*/ 2717034 h 2826604"/>
              <a:gd name="connsiteX1" fmla="*/ 942975 w 1898766"/>
              <a:gd name="connsiteY1" fmla="*/ 2593209 h 2826604"/>
              <a:gd name="connsiteX2" fmla="*/ 1066800 w 1898766"/>
              <a:gd name="connsiteY2" fmla="*/ 640584 h 2826604"/>
              <a:gd name="connsiteX3" fmla="*/ 1809750 w 1898766"/>
              <a:gd name="connsiteY3" fmla="*/ 69084 h 2826604"/>
              <a:gd name="connsiteX4" fmla="*/ 1857375 w 1898766"/>
              <a:gd name="connsiteY4" fmla="*/ 30984 h 2826604"/>
              <a:gd name="connsiteX0" fmla="*/ 0 w 1904396"/>
              <a:gd name="connsiteY0" fmla="*/ 2656973 h 2766543"/>
              <a:gd name="connsiteX1" fmla="*/ 942975 w 1904396"/>
              <a:gd name="connsiteY1" fmla="*/ 2533148 h 2766543"/>
              <a:gd name="connsiteX2" fmla="*/ 1066800 w 1904396"/>
              <a:gd name="connsiteY2" fmla="*/ 580523 h 2766543"/>
              <a:gd name="connsiteX3" fmla="*/ 1809750 w 1904396"/>
              <a:gd name="connsiteY3" fmla="*/ 9023 h 2766543"/>
              <a:gd name="connsiteX4" fmla="*/ 1866900 w 1904396"/>
              <a:gd name="connsiteY4" fmla="*/ 228098 h 2766543"/>
              <a:gd name="connsiteX0" fmla="*/ 0 w 1877364"/>
              <a:gd name="connsiteY0" fmla="*/ 2740628 h 2850198"/>
              <a:gd name="connsiteX1" fmla="*/ 942975 w 1877364"/>
              <a:gd name="connsiteY1" fmla="*/ 2616803 h 2850198"/>
              <a:gd name="connsiteX2" fmla="*/ 1066800 w 1877364"/>
              <a:gd name="connsiteY2" fmla="*/ 664178 h 2850198"/>
              <a:gd name="connsiteX3" fmla="*/ 1685925 w 1877364"/>
              <a:gd name="connsiteY3" fmla="*/ 6953 h 2850198"/>
              <a:gd name="connsiteX4" fmla="*/ 1866900 w 1877364"/>
              <a:gd name="connsiteY4" fmla="*/ 311753 h 2850198"/>
              <a:gd name="connsiteX0" fmla="*/ 0 w 1809439"/>
              <a:gd name="connsiteY0" fmla="*/ 2763089 h 2872659"/>
              <a:gd name="connsiteX1" fmla="*/ 942975 w 1809439"/>
              <a:gd name="connsiteY1" fmla="*/ 2639264 h 2872659"/>
              <a:gd name="connsiteX2" fmla="*/ 1066800 w 1809439"/>
              <a:gd name="connsiteY2" fmla="*/ 686639 h 2872659"/>
              <a:gd name="connsiteX3" fmla="*/ 1685925 w 1809439"/>
              <a:gd name="connsiteY3" fmla="*/ 29414 h 2872659"/>
              <a:gd name="connsiteX4" fmla="*/ 1790700 w 1809439"/>
              <a:gd name="connsiteY4" fmla="*/ 124664 h 2872659"/>
              <a:gd name="connsiteX0" fmla="*/ 0 w 1798736"/>
              <a:gd name="connsiteY0" fmla="*/ 2662502 h 2772072"/>
              <a:gd name="connsiteX1" fmla="*/ 942975 w 1798736"/>
              <a:gd name="connsiteY1" fmla="*/ 2538677 h 2772072"/>
              <a:gd name="connsiteX2" fmla="*/ 1066800 w 1798736"/>
              <a:gd name="connsiteY2" fmla="*/ 586052 h 2772072"/>
              <a:gd name="connsiteX3" fmla="*/ 1581150 w 1798736"/>
              <a:gd name="connsiteY3" fmla="*/ 71702 h 2772072"/>
              <a:gd name="connsiteX4" fmla="*/ 1790700 w 1798736"/>
              <a:gd name="connsiteY4" fmla="*/ 24077 h 2772072"/>
              <a:gd name="connsiteX0" fmla="*/ 0 w 1796716"/>
              <a:gd name="connsiteY0" fmla="*/ 2681976 h 2791546"/>
              <a:gd name="connsiteX1" fmla="*/ 942975 w 1796716"/>
              <a:gd name="connsiteY1" fmla="*/ 2558151 h 2791546"/>
              <a:gd name="connsiteX2" fmla="*/ 1066800 w 1796716"/>
              <a:gd name="connsiteY2" fmla="*/ 605526 h 2791546"/>
              <a:gd name="connsiteX3" fmla="*/ 1524000 w 1796716"/>
              <a:gd name="connsiteY3" fmla="*/ 53076 h 2791546"/>
              <a:gd name="connsiteX4" fmla="*/ 1790700 w 1796716"/>
              <a:gd name="connsiteY4" fmla="*/ 43551 h 2791546"/>
              <a:gd name="connsiteX0" fmla="*/ 0 w 1799038"/>
              <a:gd name="connsiteY0" fmla="*/ 2670171 h 2779741"/>
              <a:gd name="connsiteX1" fmla="*/ 942975 w 1799038"/>
              <a:gd name="connsiteY1" fmla="*/ 2546346 h 2779741"/>
              <a:gd name="connsiteX2" fmla="*/ 1066800 w 1799038"/>
              <a:gd name="connsiteY2" fmla="*/ 593721 h 2779741"/>
              <a:gd name="connsiteX3" fmla="*/ 1524000 w 1799038"/>
              <a:gd name="connsiteY3" fmla="*/ 41271 h 2779741"/>
              <a:gd name="connsiteX4" fmla="*/ 1790700 w 1799038"/>
              <a:gd name="connsiteY4" fmla="*/ 31746 h 2779741"/>
              <a:gd name="connsiteX0" fmla="*/ 0 w 1810700"/>
              <a:gd name="connsiteY0" fmla="*/ 2633404 h 2742974"/>
              <a:gd name="connsiteX1" fmla="*/ 942975 w 1810700"/>
              <a:gd name="connsiteY1" fmla="*/ 2509579 h 2742974"/>
              <a:gd name="connsiteX2" fmla="*/ 1066800 w 1810700"/>
              <a:gd name="connsiteY2" fmla="*/ 556954 h 2742974"/>
              <a:gd name="connsiteX3" fmla="*/ 1524000 w 1810700"/>
              <a:gd name="connsiteY3" fmla="*/ 4504 h 2742974"/>
              <a:gd name="connsiteX4" fmla="*/ 1804988 w 1810700"/>
              <a:gd name="connsiteY4" fmla="*/ 290254 h 2742974"/>
              <a:gd name="connsiteX0" fmla="*/ 0 w 1809372"/>
              <a:gd name="connsiteY0" fmla="*/ 2356314 h 2465884"/>
              <a:gd name="connsiteX1" fmla="*/ 942975 w 1809372"/>
              <a:gd name="connsiteY1" fmla="*/ 2232489 h 2465884"/>
              <a:gd name="connsiteX2" fmla="*/ 1066800 w 1809372"/>
              <a:gd name="connsiteY2" fmla="*/ 279864 h 2465884"/>
              <a:gd name="connsiteX3" fmla="*/ 1452563 w 1809372"/>
              <a:gd name="connsiteY3" fmla="*/ 56026 h 2465884"/>
              <a:gd name="connsiteX4" fmla="*/ 1804988 w 1809372"/>
              <a:gd name="connsiteY4" fmla="*/ 13164 h 2465884"/>
              <a:gd name="connsiteX0" fmla="*/ 0 w 1809428"/>
              <a:gd name="connsiteY0" fmla="*/ 2405798 h 2469031"/>
              <a:gd name="connsiteX1" fmla="*/ 942975 w 1809428"/>
              <a:gd name="connsiteY1" fmla="*/ 2281973 h 2469031"/>
              <a:gd name="connsiteX2" fmla="*/ 1042988 w 1809428"/>
              <a:gd name="connsiteY2" fmla="*/ 1186598 h 2469031"/>
              <a:gd name="connsiteX3" fmla="*/ 1452563 w 1809428"/>
              <a:gd name="connsiteY3" fmla="*/ 105510 h 2469031"/>
              <a:gd name="connsiteX4" fmla="*/ 1804988 w 1809428"/>
              <a:gd name="connsiteY4" fmla="*/ 62648 h 2469031"/>
              <a:gd name="connsiteX0" fmla="*/ 0 w 1809428"/>
              <a:gd name="connsiteY0" fmla="*/ 2405798 h 2443464"/>
              <a:gd name="connsiteX1" fmla="*/ 762000 w 1809428"/>
              <a:gd name="connsiteY1" fmla="*/ 2162911 h 2443464"/>
              <a:gd name="connsiteX2" fmla="*/ 1042988 w 1809428"/>
              <a:gd name="connsiteY2" fmla="*/ 1186598 h 2443464"/>
              <a:gd name="connsiteX3" fmla="*/ 1452563 w 1809428"/>
              <a:gd name="connsiteY3" fmla="*/ 105510 h 2443464"/>
              <a:gd name="connsiteX4" fmla="*/ 1804988 w 1809428"/>
              <a:gd name="connsiteY4" fmla="*/ 62648 h 2443464"/>
              <a:gd name="connsiteX0" fmla="*/ 0 w 1809350"/>
              <a:gd name="connsiteY0" fmla="*/ 2408468 h 2445348"/>
              <a:gd name="connsiteX1" fmla="*/ 762000 w 1809350"/>
              <a:gd name="connsiteY1" fmla="*/ 2165581 h 2445348"/>
              <a:gd name="connsiteX2" fmla="*/ 1076325 w 1809350"/>
              <a:gd name="connsiteY2" fmla="*/ 1227368 h 2445348"/>
              <a:gd name="connsiteX3" fmla="*/ 1452563 w 1809350"/>
              <a:gd name="connsiteY3" fmla="*/ 108180 h 2445348"/>
              <a:gd name="connsiteX4" fmla="*/ 1804988 w 1809350"/>
              <a:gd name="connsiteY4" fmla="*/ 65318 h 2445348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08803"/>
              <a:gd name="connsiteX1" fmla="*/ 762000 w 1809296"/>
              <a:gd name="connsiteY1" fmla="*/ 2165916 h 2408803"/>
              <a:gd name="connsiteX2" fmla="*/ 1100137 w 1809296"/>
              <a:gd name="connsiteY2" fmla="*/ 1232466 h 2408803"/>
              <a:gd name="connsiteX3" fmla="*/ 1452563 w 1809296"/>
              <a:gd name="connsiteY3" fmla="*/ 108515 h 2408803"/>
              <a:gd name="connsiteX4" fmla="*/ 1804988 w 1809296"/>
              <a:gd name="connsiteY4" fmla="*/ 65653 h 2408803"/>
              <a:gd name="connsiteX0" fmla="*/ 0 w 1804988"/>
              <a:gd name="connsiteY0" fmla="*/ 2431588 h 2431588"/>
              <a:gd name="connsiteX1" fmla="*/ 762000 w 1804988"/>
              <a:gd name="connsiteY1" fmla="*/ 2188701 h 2431588"/>
              <a:gd name="connsiteX2" fmla="*/ 1100137 w 1804988"/>
              <a:gd name="connsiteY2" fmla="*/ 1255251 h 2431588"/>
              <a:gd name="connsiteX3" fmla="*/ 1452563 w 1804988"/>
              <a:gd name="connsiteY3" fmla="*/ 131300 h 2431588"/>
              <a:gd name="connsiteX4" fmla="*/ 1804988 w 1804988"/>
              <a:gd name="connsiteY4" fmla="*/ 88438 h 2431588"/>
              <a:gd name="connsiteX0" fmla="*/ 0 w 1804988"/>
              <a:gd name="connsiteY0" fmla="*/ 2444208 h 2444208"/>
              <a:gd name="connsiteX1" fmla="*/ 762000 w 1804988"/>
              <a:gd name="connsiteY1" fmla="*/ 2201321 h 2444208"/>
              <a:gd name="connsiteX2" fmla="*/ 1100137 w 1804988"/>
              <a:gd name="connsiteY2" fmla="*/ 1267871 h 2444208"/>
              <a:gd name="connsiteX3" fmla="*/ 1452563 w 1804988"/>
              <a:gd name="connsiteY3" fmla="*/ 143920 h 2444208"/>
              <a:gd name="connsiteX4" fmla="*/ 1804988 w 1804988"/>
              <a:gd name="connsiteY4" fmla="*/ 101058 h 2444208"/>
              <a:gd name="connsiteX0" fmla="*/ 0 w 1804988"/>
              <a:gd name="connsiteY0" fmla="*/ 2423356 h 2423356"/>
              <a:gd name="connsiteX1" fmla="*/ 762000 w 1804988"/>
              <a:gd name="connsiteY1" fmla="*/ 2180469 h 2423356"/>
              <a:gd name="connsiteX2" fmla="*/ 1100137 w 1804988"/>
              <a:gd name="connsiteY2" fmla="*/ 1247019 h 2423356"/>
              <a:gd name="connsiteX3" fmla="*/ 1452563 w 1804988"/>
              <a:gd name="connsiteY3" fmla="*/ 123068 h 2423356"/>
              <a:gd name="connsiteX4" fmla="*/ 1804988 w 1804988"/>
              <a:gd name="connsiteY4" fmla="*/ 80206 h 2423356"/>
              <a:gd name="connsiteX0" fmla="*/ 0 w 1804988"/>
              <a:gd name="connsiteY0" fmla="*/ 2413679 h 2413679"/>
              <a:gd name="connsiteX1" fmla="*/ 762000 w 1804988"/>
              <a:gd name="connsiteY1" fmla="*/ 2170792 h 2413679"/>
              <a:gd name="connsiteX2" fmla="*/ 1100137 w 1804988"/>
              <a:gd name="connsiteY2" fmla="*/ 1237342 h 2413679"/>
              <a:gd name="connsiteX3" fmla="*/ 1452563 w 1804988"/>
              <a:gd name="connsiteY3" fmla="*/ 113391 h 2413679"/>
              <a:gd name="connsiteX4" fmla="*/ 1804988 w 1804988"/>
              <a:gd name="connsiteY4" fmla="*/ 70529 h 2413679"/>
              <a:gd name="connsiteX0" fmla="*/ 0 w 1804988"/>
              <a:gd name="connsiteY0" fmla="*/ 2378861 h 2378861"/>
              <a:gd name="connsiteX1" fmla="*/ 762000 w 1804988"/>
              <a:gd name="connsiteY1" fmla="*/ 2135974 h 2378861"/>
              <a:gd name="connsiteX2" fmla="*/ 1100137 w 1804988"/>
              <a:gd name="connsiteY2" fmla="*/ 1202524 h 2378861"/>
              <a:gd name="connsiteX3" fmla="*/ 1452563 w 1804988"/>
              <a:gd name="connsiteY3" fmla="*/ 78573 h 2378861"/>
              <a:gd name="connsiteX4" fmla="*/ 1804988 w 1804988"/>
              <a:gd name="connsiteY4" fmla="*/ 35711 h 2378861"/>
              <a:gd name="connsiteX0" fmla="*/ 0 w 1804988"/>
              <a:gd name="connsiteY0" fmla="*/ 2367321 h 2367321"/>
              <a:gd name="connsiteX1" fmla="*/ 762000 w 1804988"/>
              <a:gd name="connsiteY1" fmla="*/ 2124434 h 2367321"/>
              <a:gd name="connsiteX2" fmla="*/ 1100137 w 1804988"/>
              <a:gd name="connsiteY2" fmla="*/ 1190984 h 2367321"/>
              <a:gd name="connsiteX3" fmla="*/ 1452563 w 1804988"/>
              <a:gd name="connsiteY3" fmla="*/ 67033 h 2367321"/>
              <a:gd name="connsiteX4" fmla="*/ 1804988 w 1804988"/>
              <a:gd name="connsiteY4" fmla="*/ 24171 h 2367321"/>
              <a:gd name="connsiteX0" fmla="*/ 0 w 1804988"/>
              <a:gd name="connsiteY0" fmla="*/ 2345544 h 2345544"/>
              <a:gd name="connsiteX1" fmla="*/ 762000 w 1804988"/>
              <a:gd name="connsiteY1" fmla="*/ 2102657 h 2345544"/>
              <a:gd name="connsiteX2" fmla="*/ 1100137 w 1804988"/>
              <a:gd name="connsiteY2" fmla="*/ 1169207 h 2345544"/>
              <a:gd name="connsiteX3" fmla="*/ 1423988 w 1804988"/>
              <a:gd name="connsiteY3" fmla="*/ 216706 h 2345544"/>
              <a:gd name="connsiteX4" fmla="*/ 1804988 w 1804988"/>
              <a:gd name="connsiteY4" fmla="*/ 2394 h 2345544"/>
              <a:gd name="connsiteX0" fmla="*/ 0 w 1804988"/>
              <a:gd name="connsiteY0" fmla="*/ 2345860 h 2345860"/>
              <a:gd name="connsiteX1" fmla="*/ 762000 w 1804988"/>
              <a:gd name="connsiteY1" fmla="*/ 2102973 h 2345860"/>
              <a:gd name="connsiteX2" fmla="*/ 1100137 w 1804988"/>
              <a:gd name="connsiteY2" fmla="*/ 1169523 h 2345860"/>
              <a:gd name="connsiteX3" fmla="*/ 1423988 w 1804988"/>
              <a:gd name="connsiteY3" fmla="*/ 217022 h 2345860"/>
              <a:gd name="connsiteX4" fmla="*/ 1804988 w 1804988"/>
              <a:gd name="connsiteY4" fmla="*/ 2710 h 2345860"/>
              <a:gd name="connsiteX0" fmla="*/ 0 w 2243138"/>
              <a:gd name="connsiteY0" fmla="*/ 2164885 h 2191519"/>
              <a:gd name="connsiteX1" fmla="*/ 1200150 w 2243138"/>
              <a:gd name="connsiteY1" fmla="*/ 2102973 h 2191519"/>
              <a:gd name="connsiteX2" fmla="*/ 1538287 w 2243138"/>
              <a:gd name="connsiteY2" fmla="*/ 1169523 h 2191519"/>
              <a:gd name="connsiteX3" fmla="*/ 1862138 w 2243138"/>
              <a:gd name="connsiteY3" fmla="*/ 217022 h 2191519"/>
              <a:gd name="connsiteX4" fmla="*/ 2243138 w 2243138"/>
              <a:gd name="connsiteY4" fmla="*/ 2710 h 2191519"/>
              <a:gd name="connsiteX0" fmla="*/ 0 w 2243138"/>
              <a:gd name="connsiteY0" fmla="*/ 2164885 h 2164885"/>
              <a:gd name="connsiteX1" fmla="*/ 933450 w 2243138"/>
              <a:gd name="connsiteY1" fmla="*/ 1845798 h 2164885"/>
              <a:gd name="connsiteX2" fmla="*/ 1538287 w 2243138"/>
              <a:gd name="connsiteY2" fmla="*/ 1169523 h 2164885"/>
              <a:gd name="connsiteX3" fmla="*/ 1862138 w 2243138"/>
              <a:gd name="connsiteY3" fmla="*/ 217022 h 2164885"/>
              <a:gd name="connsiteX4" fmla="*/ 2243138 w 2243138"/>
              <a:gd name="connsiteY4" fmla="*/ 2710 h 216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138" h="2164885">
                <a:moveTo>
                  <a:pt x="0" y="2164885"/>
                </a:moveTo>
                <a:cubicBezTo>
                  <a:pt x="444500" y="2147422"/>
                  <a:pt x="677069" y="2011692"/>
                  <a:pt x="933450" y="1845798"/>
                </a:cubicBezTo>
                <a:cubicBezTo>
                  <a:pt x="1189831" y="1679904"/>
                  <a:pt x="1383506" y="1440986"/>
                  <a:pt x="1538287" y="1169523"/>
                </a:cubicBezTo>
                <a:cubicBezTo>
                  <a:pt x="1693068" y="898060"/>
                  <a:pt x="1773238" y="335291"/>
                  <a:pt x="1862138" y="217022"/>
                </a:cubicBezTo>
                <a:cubicBezTo>
                  <a:pt x="1951038" y="98753"/>
                  <a:pt x="2118519" y="-19515"/>
                  <a:pt x="2243138" y="2710"/>
                </a:cubicBezTo>
              </a:path>
            </a:pathLst>
          </a:cu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388949" y="3171050"/>
            <a:ext cx="2309812" cy="1195387"/>
          </a:xfrm>
          <a:custGeom>
            <a:avLst/>
            <a:gdLst>
              <a:gd name="connsiteX0" fmla="*/ 0 w 1804987"/>
              <a:gd name="connsiteY0" fmla="*/ 1328737 h 1328737"/>
              <a:gd name="connsiteX1" fmla="*/ 904875 w 1804987"/>
              <a:gd name="connsiteY1" fmla="*/ 866775 h 1328737"/>
              <a:gd name="connsiteX2" fmla="*/ 1162050 w 1804987"/>
              <a:gd name="connsiteY2" fmla="*/ 304800 h 1328737"/>
              <a:gd name="connsiteX3" fmla="*/ 1804987 w 1804987"/>
              <a:gd name="connsiteY3" fmla="*/ 0 h 1328737"/>
              <a:gd name="connsiteX4" fmla="*/ 1804987 w 1804987"/>
              <a:gd name="connsiteY4" fmla="*/ 0 h 1328737"/>
              <a:gd name="connsiteX5" fmla="*/ 1804987 w 1804987"/>
              <a:gd name="connsiteY5" fmla="*/ 0 h 1328737"/>
              <a:gd name="connsiteX6" fmla="*/ 1804987 w 1804987"/>
              <a:gd name="connsiteY6" fmla="*/ 0 h 1328737"/>
              <a:gd name="connsiteX0" fmla="*/ 0 w 2309812"/>
              <a:gd name="connsiteY0" fmla="*/ 1195387 h 1195387"/>
              <a:gd name="connsiteX1" fmla="*/ 1409700 w 2309812"/>
              <a:gd name="connsiteY1" fmla="*/ 86677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  <a:gd name="connsiteX0" fmla="*/ 0 w 2309812"/>
              <a:gd name="connsiteY0" fmla="*/ 1195387 h 1195387"/>
              <a:gd name="connsiteX1" fmla="*/ 923925 w 2309812"/>
              <a:gd name="connsiteY1" fmla="*/ 885825 h 1195387"/>
              <a:gd name="connsiteX2" fmla="*/ 1666875 w 2309812"/>
              <a:gd name="connsiteY2" fmla="*/ 304800 h 1195387"/>
              <a:gd name="connsiteX3" fmla="*/ 2309812 w 2309812"/>
              <a:gd name="connsiteY3" fmla="*/ 0 h 1195387"/>
              <a:gd name="connsiteX4" fmla="*/ 2309812 w 2309812"/>
              <a:gd name="connsiteY4" fmla="*/ 0 h 1195387"/>
              <a:gd name="connsiteX5" fmla="*/ 2309812 w 2309812"/>
              <a:gd name="connsiteY5" fmla="*/ 0 h 1195387"/>
              <a:gd name="connsiteX6" fmla="*/ 2309812 w 2309812"/>
              <a:gd name="connsiteY6" fmla="*/ 0 h 119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9812" h="1195387">
                <a:moveTo>
                  <a:pt x="0" y="1195387"/>
                </a:moveTo>
                <a:cubicBezTo>
                  <a:pt x="355600" y="1049734"/>
                  <a:pt x="646112" y="1034256"/>
                  <a:pt x="923925" y="885825"/>
                </a:cubicBezTo>
                <a:cubicBezTo>
                  <a:pt x="1201738" y="737394"/>
                  <a:pt x="1435894" y="452438"/>
                  <a:pt x="1666875" y="304800"/>
                </a:cubicBezTo>
                <a:cubicBezTo>
                  <a:pt x="1897856" y="157163"/>
                  <a:pt x="2309812" y="0"/>
                  <a:pt x="2309812" y="0"/>
                </a:cubicBezTo>
                <a:lnTo>
                  <a:pt x="2309812" y="0"/>
                </a:lnTo>
                <a:lnTo>
                  <a:pt x="2309812" y="0"/>
                </a:lnTo>
                <a:lnTo>
                  <a:pt x="2309812" y="0"/>
                </a:ln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484199" y="2661463"/>
            <a:ext cx="4316617" cy="2186056"/>
          </a:xfrm>
          <a:custGeom>
            <a:avLst/>
            <a:gdLst>
              <a:gd name="connsiteX0" fmla="*/ 700088 w 1648570"/>
              <a:gd name="connsiteY0" fmla="*/ 0 h 1766888"/>
              <a:gd name="connsiteX1" fmla="*/ 1509713 w 1648570"/>
              <a:gd name="connsiteY1" fmla="*/ 247650 h 1766888"/>
              <a:gd name="connsiteX2" fmla="*/ 1495425 w 1648570"/>
              <a:gd name="connsiteY2" fmla="*/ 1209675 h 1766888"/>
              <a:gd name="connsiteX3" fmla="*/ 0 w 1648570"/>
              <a:gd name="connsiteY3" fmla="*/ 1766888 h 1766888"/>
              <a:gd name="connsiteX0" fmla="*/ 2857500 w 3960905"/>
              <a:gd name="connsiteY0" fmla="*/ 0 h 2405063"/>
              <a:gd name="connsiteX1" fmla="*/ 3667125 w 3960905"/>
              <a:gd name="connsiteY1" fmla="*/ 247650 h 2405063"/>
              <a:gd name="connsiteX2" fmla="*/ 3652837 w 3960905"/>
              <a:gd name="connsiteY2" fmla="*/ 1209675 h 2405063"/>
              <a:gd name="connsiteX3" fmla="*/ 0 w 3960905"/>
              <a:gd name="connsiteY3" fmla="*/ 2405063 h 2405063"/>
              <a:gd name="connsiteX0" fmla="*/ 2857500 w 3752311"/>
              <a:gd name="connsiteY0" fmla="*/ 0 h 2405063"/>
              <a:gd name="connsiteX1" fmla="*/ 3667125 w 3752311"/>
              <a:gd name="connsiteY1" fmla="*/ 247650 h 2405063"/>
              <a:gd name="connsiteX2" fmla="*/ 3652837 w 3752311"/>
              <a:gd name="connsiteY2" fmla="*/ 1209675 h 2405063"/>
              <a:gd name="connsiteX3" fmla="*/ 0 w 3752311"/>
              <a:gd name="connsiteY3" fmla="*/ 2405063 h 2405063"/>
              <a:gd name="connsiteX0" fmla="*/ 2857500 w 3728217"/>
              <a:gd name="connsiteY0" fmla="*/ 0 h 2405063"/>
              <a:gd name="connsiteX1" fmla="*/ 3667125 w 3728217"/>
              <a:gd name="connsiteY1" fmla="*/ 247650 h 2405063"/>
              <a:gd name="connsiteX2" fmla="*/ 3652837 w 3728217"/>
              <a:gd name="connsiteY2" fmla="*/ 1209675 h 2405063"/>
              <a:gd name="connsiteX3" fmla="*/ 0 w 3728217"/>
              <a:gd name="connsiteY3" fmla="*/ 2405063 h 2405063"/>
              <a:gd name="connsiteX0" fmla="*/ 2857500 w 3750371"/>
              <a:gd name="connsiteY0" fmla="*/ 0 h 2405063"/>
              <a:gd name="connsiteX1" fmla="*/ 3667125 w 3750371"/>
              <a:gd name="connsiteY1" fmla="*/ 247650 h 2405063"/>
              <a:gd name="connsiteX2" fmla="*/ 3652837 w 3750371"/>
              <a:gd name="connsiteY2" fmla="*/ 1209675 h 2405063"/>
              <a:gd name="connsiteX3" fmla="*/ 0 w 3750371"/>
              <a:gd name="connsiteY3" fmla="*/ 2405063 h 2405063"/>
              <a:gd name="connsiteX0" fmla="*/ 2857500 w 3817331"/>
              <a:gd name="connsiteY0" fmla="*/ 0 h 2405063"/>
              <a:gd name="connsiteX1" fmla="*/ 3667125 w 3817331"/>
              <a:gd name="connsiteY1" fmla="*/ 247650 h 2405063"/>
              <a:gd name="connsiteX2" fmla="*/ 3652837 w 3817331"/>
              <a:gd name="connsiteY2" fmla="*/ 1209675 h 2405063"/>
              <a:gd name="connsiteX3" fmla="*/ 0 w 3817331"/>
              <a:gd name="connsiteY3" fmla="*/ 2405063 h 2405063"/>
              <a:gd name="connsiteX0" fmla="*/ 2857500 w 3753244"/>
              <a:gd name="connsiteY0" fmla="*/ 0 h 2405063"/>
              <a:gd name="connsiteX1" fmla="*/ 3667125 w 3753244"/>
              <a:gd name="connsiteY1" fmla="*/ 247650 h 2405063"/>
              <a:gd name="connsiteX2" fmla="*/ 3538537 w 3753244"/>
              <a:gd name="connsiteY2" fmla="*/ 1412875 h 2405063"/>
              <a:gd name="connsiteX3" fmla="*/ 0 w 3753244"/>
              <a:gd name="connsiteY3" fmla="*/ 2405063 h 2405063"/>
              <a:gd name="connsiteX0" fmla="*/ 2857500 w 3710803"/>
              <a:gd name="connsiteY0" fmla="*/ 0 h 2405063"/>
              <a:gd name="connsiteX1" fmla="*/ 3667125 w 3710803"/>
              <a:gd name="connsiteY1" fmla="*/ 247650 h 2405063"/>
              <a:gd name="connsiteX2" fmla="*/ 3538537 w 3710803"/>
              <a:gd name="connsiteY2" fmla="*/ 1412875 h 2405063"/>
              <a:gd name="connsiteX3" fmla="*/ 0 w 3710803"/>
              <a:gd name="connsiteY3" fmla="*/ 2405063 h 2405063"/>
              <a:gd name="connsiteX0" fmla="*/ 2857500 w 3732411"/>
              <a:gd name="connsiteY0" fmla="*/ 0 h 2405063"/>
              <a:gd name="connsiteX1" fmla="*/ 3667125 w 3732411"/>
              <a:gd name="connsiteY1" fmla="*/ 247650 h 2405063"/>
              <a:gd name="connsiteX2" fmla="*/ 3538537 w 3732411"/>
              <a:gd name="connsiteY2" fmla="*/ 1412875 h 2405063"/>
              <a:gd name="connsiteX3" fmla="*/ 0 w 3732411"/>
              <a:gd name="connsiteY3" fmla="*/ 2405063 h 2405063"/>
              <a:gd name="connsiteX0" fmla="*/ 2857500 w 3760379"/>
              <a:gd name="connsiteY0" fmla="*/ 65931 h 2470994"/>
              <a:gd name="connsiteX1" fmla="*/ 3667125 w 3760379"/>
              <a:gd name="connsiteY1" fmla="*/ 313581 h 2470994"/>
              <a:gd name="connsiteX2" fmla="*/ 3538537 w 3760379"/>
              <a:gd name="connsiteY2" fmla="*/ 1478806 h 2470994"/>
              <a:gd name="connsiteX3" fmla="*/ 0 w 3760379"/>
              <a:gd name="connsiteY3" fmla="*/ 2470994 h 2470994"/>
              <a:gd name="connsiteX0" fmla="*/ 2857500 w 3718513"/>
              <a:gd name="connsiteY0" fmla="*/ 0 h 2405063"/>
              <a:gd name="connsiteX1" fmla="*/ 3667125 w 3718513"/>
              <a:gd name="connsiteY1" fmla="*/ 247650 h 2405063"/>
              <a:gd name="connsiteX2" fmla="*/ 3538537 w 3718513"/>
              <a:gd name="connsiteY2" fmla="*/ 1412875 h 2405063"/>
              <a:gd name="connsiteX3" fmla="*/ 0 w 3718513"/>
              <a:gd name="connsiteY3" fmla="*/ 2405063 h 2405063"/>
              <a:gd name="connsiteX0" fmla="*/ 2857500 w 3740783"/>
              <a:gd name="connsiteY0" fmla="*/ 0 h 2405063"/>
              <a:gd name="connsiteX1" fmla="*/ 3667125 w 3740783"/>
              <a:gd name="connsiteY1" fmla="*/ 247650 h 2405063"/>
              <a:gd name="connsiteX2" fmla="*/ 3538537 w 3740783"/>
              <a:gd name="connsiteY2" fmla="*/ 1412875 h 2405063"/>
              <a:gd name="connsiteX3" fmla="*/ 0 w 3740783"/>
              <a:gd name="connsiteY3" fmla="*/ 2405063 h 2405063"/>
              <a:gd name="connsiteX0" fmla="*/ 2857500 w 3782695"/>
              <a:gd name="connsiteY0" fmla="*/ 0 h 2405063"/>
              <a:gd name="connsiteX1" fmla="*/ 3667125 w 3782695"/>
              <a:gd name="connsiteY1" fmla="*/ 247650 h 2405063"/>
              <a:gd name="connsiteX2" fmla="*/ 3538537 w 3782695"/>
              <a:gd name="connsiteY2" fmla="*/ 1412875 h 2405063"/>
              <a:gd name="connsiteX3" fmla="*/ 0 w 3782695"/>
              <a:gd name="connsiteY3" fmla="*/ 2405063 h 2405063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5988"/>
              <a:gd name="connsiteX1" fmla="*/ 4181475 w 4297045"/>
              <a:gd name="connsiteY1" fmla="*/ 247650 h 2185988"/>
              <a:gd name="connsiteX2" fmla="*/ 4052887 w 4297045"/>
              <a:gd name="connsiteY2" fmla="*/ 1412875 h 2185988"/>
              <a:gd name="connsiteX3" fmla="*/ 0 w 4297045"/>
              <a:gd name="connsiteY3" fmla="*/ 2185988 h 2185988"/>
              <a:gd name="connsiteX0" fmla="*/ 3371850 w 4297045"/>
              <a:gd name="connsiteY0" fmla="*/ 0 h 2186071"/>
              <a:gd name="connsiteX1" fmla="*/ 4181475 w 4297045"/>
              <a:gd name="connsiteY1" fmla="*/ 247650 h 2186071"/>
              <a:gd name="connsiteX2" fmla="*/ 4052887 w 4297045"/>
              <a:gd name="connsiteY2" fmla="*/ 1412875 h 2186071"/>
              <a:gd name="connsiteX3" fmla="*/ 0 w 4297045"/>
              <a:gd name="connsiteY3" fmla="*/ 2185988 h 2186071"/>
              <a:gd name="connsiteX0" fmla="*/ 3810000 w 4262689"/>
              <a:gd name="connsiteY0" fmla="*/ 0 h 2186071"/>
              <a:gd name="connsiteX1" fmla="*/ 4181475 w 4262689"/>
              <a:gd name="connsiteY1" fmla="*/ 247650 h 2186071"/>
              <a:gd name="connsiteX2" fmla="*/ 4052887 w 4262689"/>
              <a:gd name="connsiteY2" fmla="*/ 1412875 h 2186071"/>
              <a:gd name="connsiteX3" fmla="*/ 0 w 4262689"/>
              <a:gd name="connsiteY3" fmla="*/ 2185988 h 2186071"/>
              <a:gd name="connsiteX0" fmla="*/ 3810000 w 4308966"/>
              <a:gd name="connsiteY0" fmla="*/ 0 h 2186071"/>
              <a:gd name="connsiteX1" fmla="*/ 4267200 w 4308966"/>
              <a:gd name="connsiteY1" fmla="*/ 314325 h 2186071"/>
              <a:gd name="connsiteX2" fmla="*/ 4052887 w 4308966"/>
              <a:gd name="connsiteY2" fmla="*/ 1412875 h 2186071"/>
              <a:gd name="connsiteX3" fmla="*/ 0 w 4308966"/>
              <a:gd name="connsiteY3" fmla="*/ 2185988 h 2186071"/>
              <a:gd name="connsiteX0" fmla="*/ 3810000 w 4350309"/>
              <a:gd name="connsiteY0" fmla="*/ 0 h 2186071"/>
              <a:gd name="connsiteX1" fmla="*/ 4267200 w 4350309"/>
              <a:gd name="connsiteY1" fmla="*/ 314325 h 2186071"/>
              <a:gd name="connsiteX2" fmla="*/ 4052887 w 4350309"/>
              <a:gd name="connsiteY2" fmla="*/ 1412875 h 2186071"/>
              <a:gd name="connsiteX3" fmla="*/ 0 w 4350309"/>
              <a:gd name="connsiteY3" fmla="*/ 2185988 h 2186071"/>
              <a:gd name="connsiteX0" fmla="*/ 3810000 w 4325389"/>
              <a:gd name="connsiteY0" fmla="*/ 0 h 2186071"/>
              <a:gd name="connsiteX1" fmla="*/ 4267200 w 4325389"/>
              <a:gd name="connsiteY1" fmla="*/ 314325 h 2186071"/>
              <a:gd name="connsiteX2" fmla="*/ 4052887 w 4325389"/>
              <a:gd name="connsiteY2" fmla="*/ 1412875 h 2186071"/>
              <a:gd name="connsiteX3" fmla="*/ 0 w 4325389"/>
              <a:gd name="connsiteY3" fmla="*/ 2185988 h 2186071"/>
              <a:gd name="connsiteX0" fmla="*/ 3810000 w 4293067"/>
              <a:gd name="connsiteY0" fmla="*/ 0 h 2186071"/>
              <a:gd name="connsiteX1" fmla="*/ 4267200 w 4293067"/>
              <a:gd name="connsiteY1" fmla="*/ 314325 h 2186071"/>
              <a:gd name="connsiteX2" fmla="*/ 4052887 w 4293067"/>
              <a:gd name="connsiteY2" fmla="*/ 1412875 h 2186071"/>
              <a:gd name="connsiteX3" fmla="*/ 0 w 4293067"/>
              <a:gd name="connsiteY3" fmla="*/ 2185988 h 2186071"/>
              <a:gd name="connsiteX0" fmla="*/ 3810000 w 4293067"/>
              <a:gd name="connsiteY0" fmla="*/ 0 h 2186051"/>
              <a:gd name="connsiteX1" fmla="*/ 4267200 w 4293067"/>
              <a:gd name="connsiteY1" fmla="*/ 314325 h 2186051"/>
              <a:gd name="connsiteX2" fmla="*/ 4052887 w 4293067"/>
              <a:gd name="connsiteY2" fmla="*/ 1412875 h 2186051"/>
              <a:gd name="connsiteX3" fmla="*/ 0 w 4293067"/>
              <a:gd name="connsiteY3" fmla="*/ 2185988 h 2186051"/>
              <a:gd name="connsiteX0" fmla="*/ 3810000 w 4272113"/>
              <a:gd name="connsiteY0" fmla="*/ 0 h 2186048"/>
              <a:gd name="connsiteX1" fmla="*/ 4267200 w 4272113"/>
              <a:gd name="connsiteY1" fmla="*/ 314325 h 2186048"/>
              <a:gd name="connsiteX2" fmla="*/ 3995737 w 4272113"/>
              <a:gd name="connsiteY2" fmla="*/ 1384300 h 2186048"/>
              <a:gd name="connsiteX3" fmla="*/ 0 w 4272113"/>
              <a:gd name="connsiteY3" fmla="*/ 2185988 h 2186048"/>
              <a:gd name="connsiteX0" fmla="*/ 3810000 w 4272113"/>
              <a:gd name="connsiteY0" fmla="*/ 0 h 2186049"/>
              <a:gd name="connsiteX1" fmla="*/ 4267200 w 4272113"/>
              <a:gd name="connsiteY1" fmla="*/ 314325 h 2186049"/>
              <a:gd name="connsiteX2" fmla="*/ 3995737 w 4272113"/>
              <a:gd name="connsiteY2" fmla="*/ 1384300 h 2186049"/>
              <a:gd name="connsiteX3" fmla="*/ 0 w 4272113"/>
              <a:gd name="connsiteY3" fmla="*/ 2185988 h 2186049"/>
              <a:gd name="connsiteX0" fmla="*/ 3810000 w 4268012"/>
              <a:gd name="connsiteY0" fmla="*/ 0 h 2186047"/>
              <a:gd name="connsiteX1" fmla="*/ 4267200 w 4268012"/>
              <a:gd name="connsiteY1" fmla="*/ 314325 h 2186047"/>
              <a:gd name="connsiteX2" fmla="*/ 3900487 w 4268012"/>
              <a:gd name="connsiteY2" fmla="*/ 1365250 h 2186047"/>
              <a:gd name="connsiteX3" fmla="*/ 0 w 4268012"/>
              <a:gd name="connsiteY3" fmla="*/ 2185988 h 2186047"/>
              <a:gd name="connsiteX0" fmla="*/ 3810000 w 4268636"/>
              <a:gd name="connsiteY0" fmla="*/ 0 h 2186047"/>
              <a:gd name="connsiteX1" fmla="*/ 4267200 w 4268636"/>
              <a:gd name="connsiteY1" fmla="*/ 314325 h 2186047"/>
              <a:gd name="connsiteX2" fmla="*/ 3900487 w 4268636"/>
              <a:gd name="connsiteY2" fmla="*/ 1365250 h 2186047"/>
              <a:gd name="connsiteX3" fmla="*/ 0 w 4268636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47"/>
              <a:gd name="connsiteX1" fmla="*/ 4267200 w 4298292"/>
              <a:gd name="connsiteY1" fmla="*/ 314325 h 2186047"/>
              <a:gd name="connsiteX2" fmla="*/ 3900487 w 4298292"/>
              <a:gd name="connsiteY2" fmla="*/ 1365250 h 2186047"/>
              <a:gd name="connsiteX3" fmla="*/ 0 w 4298292"/>
              <a:gd name="connsiteY3" fmla="*/ 2185988 h 2186047"/>
              <a:gd name="connsiteX0" fmla="*/ 3810000 w 4298292"/>
              <a:gd name="connsiteY0" fmla="*/ 0 h 2186056"/>
              <a:gd name="connsiteX1" fmla="*/ 4267200 w 4298292"/>
              <a:gd name="connsiteY1" fmla="*/ 314325 h 2186056"/>
              <a:gd name="connsiteX2" fmla="*/ 3900487 w 4298292"/>
              <a:gd name="connsiteY2" fmla="*/ 1365250 h 2186056"/>
              <a:gd name="connsiteX3" fmla="*/ 0 w 4298292"/>
              <a:gd name="connsiteY3" fmla="*/ 2185988 h 2186056"/>
              <a:gd name="connsiteX0" fmla="*/ 3810000 w 4316617"/>
              <a:gd name="connsiteY0" fmla="*/ 0 h 2186056"/>
              <a:gd name="connsiteX1" fmla="*/ 4267200 w 4316617"/>
              <a:gd name="connsiteY1" fmla="*/ 314325 h 2186056"/>
              <a:gd name="connsiteX2" fmla="*/ 3900487 w 4316617"/>
              <a:gd name="connsiteY2" fmla="*/ 1365250 h 2186056"/>
              <a:gd name="connsiteX3" fmla="*/ 0 w 4316617"/>
              <a:gd name="connsiteY3" fmla="*/ 2185988 h 218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6617" h="2186056">
                <a:moveTo>
                  <a:pt x="3810000" y="0"/>
                </a:moveTo>
                <a:cubicBezTo>
                  <a:pt x="3958034" y="3969"/>
                  <a:pt x="4156869" y="-37042"/>
                  <a:pt x="4267200" y="314325"/>
                </a:cubicBezTo>
                <a:cubicBezTo>
                  <a:pt x="4377531" y="665692"/>
                  <a:pt x="4322763" y="1066006"/>
                  <a:pt x="3900487" y="1365250"/>
                </a:cubicBezTo>
                <a:cubicBezTo>
                  <a:pt x="3525836" y="1635919"/>
                  <a:pt x="580231" y="2193132"/>
                  <a:pt x="0" y="2185988"/>
                </a:cubicBez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10710" y="1600366"/>
            <a:ext cx="3172107" cy="1246908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  <a:gd name="connsiteX0" fmla="*/ 0 w 6933301"/>
              <a:gd name="connsiteY0" fmla="*/ 1699287 h 1699287"/>
              <a:gd name="connsiteX1" fmla="*/ 2010440 w 6933301"/>
              <a:gd name="connsiteY1" fmla="*/ 504675 h 1699287"/>
              <a:gd name="connsiteX2" fmla="*/ 3754401 w 6933301"/>
              <a:gd name="connsiteY2" fmla="*/ 26431 h 1699287"/>
              <a:gd name="connsiteX3" fmla="*/ 5192676 w 6933301"/>
              <a:gd name="connsiteY3" fmla="*/ 102631 h 1699287"/>
              <a:gd name="connsiteX4" fmla="*/ 6933301 w 6933301"/>
              <a:gd name="connsiteY4" fmla="*/ 578881 h 1699287"/>
              <a:gd name="connsiteX0" fmla="*/ 0 w 6933301"/>
              <a:gd name="connsiteY0" fmla="*/ 1602720 h 1602720"/>
              <a:gd name="connsiteX1" fmla="*/ 2010440 w 6933301"/>
              <a:gd name="connsiteY1" fmla="*/ 408108 h 1602720"/>
              <a:gd name="connsiteX2" fmla="*/ 3858494 w 6933301"/>
              <a:gd name="connsiteY2" fmla="*/ 558514 h 1602720"/>
              <a:gd name="connsiteX3" fmla="*/ 5192676 w 6933301"/>
              <a:gd name="connsiteY3" fmla="*/ 6064 h 1602720"/>
              <a:gd name="connsiteX4" fmla="*/ 6933301 w 6933301"/>
              <a:gd name="connsiteY4" fmla="*/ 482314 h 1602720"/>
              <a:gd name="connsiteX0" fmla="*/ 0 w 6933301"/>
              <a:gd name="connsiteY0" fmla="*/ 1603489 h 1603489"/>
              <a:gd name="connsiteX1" fmla="*/ 2239448 w 6933301"/>
              <a:gd name="connsiteY1" fmla="*/ 827977 h 1603489"/>
              <a:gd name="connsiteX2" fmla="*/ 3858494 w 6933301"/>
              <a:gd name="connsiteY2" fmla="*/ 559283 h 1603489"/>
              <a:gd name="connsiteX3" fmla="*/ 5192676 w 6933301"/>
              <a:gd name="connsiteY3" fmla="*/ 6833 h 1603489"/>
              <a:gd name="connsiteX4" fmla="*/ 6933301 w 6933301"/>
              <a:gd name="connsiteY4" fmla="*/ 483083 h 1603489"/>
              <a:gd name="connsiteX0" fmla="*/ 0 w 6933301"/>
              <a:gd name="connsiteY0" fmla="*/ 1173596 h 1173596"/>
              <a:gd name="connsiteX1" fmla="*/ 2239448 w 6933301"/>
              <a:gd name="connsiteY1" fmla="*/ 398084 h 1173596"/>
              <a:gd name="connsiteX2" fmla="*/ 3858494 w 6933301"/>
              <a:gd name="connsiteY2" fmla="*/ 129390 h 1173596"/>
              <a:gd name="connsiteX3" fmla="*/ 5400866 w 6933301"/>
              <a:gd name="connsiteY3" fmla="*/ 24615 h 1173596"/>
              <a:gd name="connsiteX4" fmla="*/ 6933301 w 6933301"/>
              <a:gd name="connsiteY4" fmla="*/ 53190 h 1173596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216850 h 1216850"/>
              <a:gd name="connsiteX1" fmla="*/ 2239448 w 6933301"/>
              <a:gd name="connsiteY1" fmla="*/ 441338 h 1216850"/>
              <a:gd name="connsiteX2" fmla="*/ 3858494 w 6933301"/>
              <a:gd name="connsiteY2" fmla="*/ 172644 h 1216850"/>
              <a:gd name="connsiteX3" fmla="*/ 5400866 w 6933301"/>
              <a:gd name="connsiteY3" fmla="*/ 67869 h 1216850"/>
              <a:gd name="connsiteX4" fmla="*/ 6933301 w 6933301"/>
              <a:gd name="connsiteY4" fmla="*/ 96444 h 1216850"/>
              <a:gd name="connsiteX0" fmla="*/ 0 w 6933301"/>
              <a:gd name="connsiteY0" fmla="*/ 1194057 h 1194057"/>
              <a:gd name="connsiteX1" fmla="*/ 2239448 w 6933301"/>
              <a:gd name="connsiteY1" fmla="*/ 418545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35354 w 6933301"/>
              <a:gd name="connsiteY1" fmla="*/ 4090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2114535 w 6933301"/>
              <a:gd name="connsiteY1" fmla="*/ 37092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3858494 w 6933301"/>
              <a:gd name="connsiteY2" fmla="*/ 149851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194057 h 1194057"/>
              <a:gd name="connsiteX1" fmla="*/ 3217935 w 6933301"/>
              <a:gd name="connsiteY1" fmla="*/ 504270 h 1194057"/>
              <a:gd name="connsiteX2" fmla="*/ 4045864 w 6933301"/>
              <a:gd name="connsiteY2" fmla="*/ 159376 h 1194057"/>
              <a:gd name="connsiteX3" fmla="*/ 5400866 w 6933301"/>
              <a:gd name="connsiteY3" fmla="*/ 45076 h 1194057"/>
              <a:gd name="connsiteX4" fmla="*/ 6933301 w 6933301"/>
              <a:gd name="connsiteY4" fmla="*/ 73651 h 1194057"/>
              <a:gd name="connsiteX0" fmla="*/ 0 w 6933301"/>
              <a:gd name="connsiteY0" fmla="*/ 1216309 h 1216309"/>
              <a:gd name="connsiteX1" fmla="*/ 3217935 w 6933301"/>
              <a:gd name="connsiteY1" fmla="*/ 526522 h 1216309"/>
              <a:gd name="connsiteX2" fmla="*/ 4045864 w 6933301"/>
              <a:gd name="connsiteY2" fmla="*/ 181628 h 1216309"/>
              <a:gd name="connsiteX3" fmla="*/ 5400866 w 6933301"/>
              <a:gd name="connsiteY3" fmla="*/ 19703 h 1216309"/>
              <a:gd name="connsiteX4" fmla="*/ 6933301 w 6933301"/>
              <a:gd name="connsiteY4" fmla="*/ 95903 h 1216309"/>
              <a:gd name="connsiteX0" fmla="*/ 0 w 6933301"/>
              <a:gd name="connsiteY0" fmla="*/ 1199758 h 1199758"/>
              <a:gd name="connsiteX1" fmla="*/ 3217935 w 6933301"/>
              <a:gd name="connsiteY1" fmla="*/ 509971 h 1199758"/>
              <a:gd name="connsiteX2" fmla="*/ 4045864 w 6933301"/>
              <a:gd name="connsiteY2" fmla="*/ 165077 h 1199758"/>
              <a:gd name="connsiteX3" fmla="*/ 5400866 w 6933301"/>
              <a:gd name="connsiteY3" fmla="*/ 3152 h 1199758"/>
              <a:gd name="connsiteX4" fmla="*/ 6933301 w 6933301"/>
              <a:gd name="connsiteY4" fmla="*/ 79352 h 1199758"/>
              <a:gd name="connsiteX0" fmla="*/ 0 w 6933301"/>
              <a:gd name="connsiteY0" fmla="*/ 1196606 h 1196606"/>
              <a:gd name="connsiteX1" fmla="*/ 3217935 w 6933301"/>
              <a:gd name="connsiteY1" fmla="*/ 506819 h 1196606"/>
              <a:gd name="connsiteX2" fmla="*/ 4045864 w 6933301"/>
              <a:gd name="connsiteY2" fmla="*/ 161925 h 1196606"/>
              <a:gd name="connsiteX3" fmla="*/ 5400866 w 6933301"/>
              <a:gd name="connsiteY3" fmla="*/ 0 h 1196606"/>
              <a:gd name="connsiteX4" fmla="*/ 6933301 w 6933301"/>
              <a:gd name="connsiteY4" fmla="*/ 76200 h 1196606"/>
              <a:gd name="connsiteX0" fmla="*/ 0 w 6933301"/>
              <a:gd name="connsiteY0" fmla="*/ 1212423 h 1212423"/>
              <a:gd name="connsiteX1" fmla="*/ 3217935 w 6933301"/>
              <a:gd name="connsiteY1" fmla="*/ 522636 h 1212423"/>
              <a:gd name="connsiteX2" fmla="*/ 4045864 w 6933301"/>
              <a:gd name="connsiteY2" fmla="*/ 177742 h 1212423"/>
              <a:gd name="connsiteX3" fmla="*/ 5400866 w 6933301"/>
              <a:gd name="connsiteY3" fmla="*/ 15817 h 1212423"/>
              <a:gd name="connsiteX4" fmla="*/ 6933301 w 6933301"/>
              <a:gd name="connsiteY4" fmla="*/ 92017 h 1212423"/>
              <a:gd name="connsiteX0" fmla="*/ 0 w 6933301"/>
              <a:gd name="connsiteY0" fmla="*/ 1246908 h 1246908"/>
              <a:gd name="connsiteX1" fmla="*/ 3217935 w 6933301"/>
              <a:gd name="connsiteY1" fmla="*/ 557121 h 1246908"/>
              <a:gd name="connsiteX2" fmla="*/ 4045864 w 6933301"/>
              <a:gd name="connsiteY2" fmla="*/ 212227 h 1246908"/>
              <a:gd name="connsiteX3" fmla="*/ 5463322 w 6933301"/>
              <a:gd name="connsiteY3" fmla="*/ 2677 h 1246908"/>
              <a:gd name="connsiteX4" fmla="*/ 6933301 w 6933301"/>
              <a:gd name="connsiteY4" fmla="*/ 126502 h 124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3301" h="1246908">
                <a:moveTo>
                  <a:pt x="0" y="1246908"/>
                </a:moveTo>
                <a:cubicBezTo>
                  <a:pt x="2901832" y="1148076"/>
                  <a:pt x="2814269" y="777193"/>
                  <a:pt x="3217935" y="557121"/>
                </a:cubicBezTo>
                <a:cubicBezTo>
                  <a:pt x="3621601" y="337049"/>
                  <a:pt x="3671633" y="304634"/>
                  <a:pt x="4045864" y="212227"/>
                </a:cubicBezTo>
                <a:cubicBezTo>
                  <a:pt x="4420095" y="119820"/>
                  <a:pt x="4884927" y="9027"/>
                  <a:pt x="5463322" y="2677"/>
                </a:cubicBezTo>
                <a:cubicBezTo>
                  <a:pt x="6062536" y="-3673"/>
                  <a:pt x="6362595" y="-10023"/>
                  <a:pt x="6933301" y="126502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8886064" y="4245901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543855" y="3614936"/>
            <a:ext cx="360000" cy="360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84877"/>
              </p:ext>
            </p:extLst>
          </p:nvPr>
        </p:nvGraphicFramePr>
        <p:xfrm>
          <a:off x="1351692" y="2247900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3906"/>
              </p:ext>
            </p:extLst>
          </p:nvPr>
        </p:nvGraphicFramePr>
        <p:xfrm>
          <a:off x="4011397" y="1661069"/>
          <a:ext cx="1444626" cy="199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ob_refcnt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4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ob_type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0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408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tp_base</a:t>
                      </a:r>
                      <a:endParaRPr lang="en-US" altLang="zh-CN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  <a:tr h="415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443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72063"/>
              </p:ext>
            </p:extLst>
          </p:nvPr>
        </p:nvGraphicFramePr>
        <p:xfrm>
          <a:off x="6291951" y="3652818"/>
          <a:ext cx="1444626" cy="1136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38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404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12181"/>
              </p:ext>
            </p:extLst>
          </p:nvPr>
        </p:nvGraphicFramePr>
        <p:xfrm>
          <a:off x="8582457" y="2037835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43146" y="1255727"/>
            <a:ext cx="13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1567" y="184255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3141" y="3247476"/>
            <a:ext cx="208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8255" y="1632494"/>
            <a:ext cx="15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PyType_Type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456023" y="3009900"/>
            <a:ext cx="835928" cy="838200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5457922" y="2277241"/>
            <a:ext cx="3105476" cy="1906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4381193"/>
              <a:gd name="connsiteY0" fmla="*/ 24003 h 24003"/>
              <a:gd name="connsiteX1" fmla="*/ 4381193 w 4381193"/>
              <a:gd name="connsiteY1" fmla="*/ 0 h 24003"/>
              <a:gd name="connsiteX0" fmla="*/ 0 w 4369930"/>
              <a:gd name="connsiteY0" fmla="*/ 9169 h 9169"/>
              <a:gd name="connsiteX1" fmla="*/ 4369930 w 4369930"/>
              <a:gd name="connsiteY1" fmla="*/ 0 h 9169"/>
              <a:gd name="connsiteX0" fmla="*/ 0 w 9175"/>
              <a:gd name="connsiteY0" fmla="*/ 1911 h 1911"/>
              <a:gd name="connsiteX1" fmla="*/ 9175 w 9175"/>
              <a:gd name="connsiteY1" fmla="*/ 0 h 1911"/>
              <a:gd name="connsiteX0" fmla="*/ 0 w 9939"/>
              <a:gd name="connsiteY0" fmla="*/ 0 h 417"/>
              <a:gd name="connsiteX1" fmla="*/ 9939 w 9939"/>
              <a:gd name="connsiteY1" fmla="*/ 417 h 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" h="417">
                <a:moveTo>
                  <a:pt x="0" y="0"/>
                </a:moveTo>
                <a:lnTo>
                  <a:pt x="9939" y="417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 flipV="1">
            <a:off x="7736577" y="2594095"/>
            <a:ext cx="845880" cy="162690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2796318" y="1876428"/>
            <a:ext cx="1189680" cy="933447"/>
          </a:xfrm>
          <a:custGeom>
            <a:avLst/>
            <a:gdLst>
              <a:gd name="connsiteX0" fmla="*/ 0 w 4200525"/>
              <a:gd name="connsiteY0" fmla="*/ 276225 h 276225"/>
              <a:gd name="connsiteX1" fmla="*/ 4200525 w 4200525"/>
              <a:gd name="connsiteY1" fmla="*/ 0 h 276225"/>
              <a:gd name="connsiteX0" fmla="*/ 0 w 3365274"/>
              <a:gd name="connsiteY0" fmla="*/ 251852 h 251852"/>
              <a:gd name="connsiteX1" fmla="*/ 3365274 w 3365274"/>
              <a:gd name="connsiteY1" fmla="*/ 0 h 251852"/>
              <a:gd name="connsiteX0" fmla="*/ 0 w 3365274"/>
              <a:gd name="connsiteY0" fmla="*/ 265392 h 265392"/>
              <a:gd name="connsiteX1" fmla="*/ 3365274 w 3365274"/>
              <a:gd name="connsiteY1" fmla="*/ 0 h 26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5274" h="265392">
                <a:moveTo>
                  <a:pt x="0" y="265392"/>
                </a:moveTo>
                <a:lnTo>
                  <a:pt x="3365274" y="0"/>
                </a:lnTo>
              </a:path>
            </a:pathLst>
          </a:cu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36122980"/>
              </p:ext>
            </p:extLst>
          </p:nvPr>
        </p:nvGraphicFramePr>
        <p:xfrm>
          <a:off x="1028700" y="752475"/>
          <a:ext cx="10496550" cy="5452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66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212</Words>
  <Application>Microsoft Office PowerPoint</Application>
  <PresentationFormat>宽屏</PresentationFormat>
  <Paragraphs>110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Online Game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李园</dc:creator>
  <cp:lastModifiedBy>李园</cp:lastModifiedBy>
  <cp:revision>55</cp:revision>
  <dcterms:created xsi:type="dcterms:W3CDTF">2020-12-07T13:03:24Z</dcterms:created>
  <dcterms:modified xsi:type="dcterms:W3CDTF">2020-12-27T13:49:38Z</dcterms:modified>
</cp:coreProperties>
</file>