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D33E-E6DC-42D8-97CA-C62EDECD9A4F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38412" y="522437"/>
            <a:ext cx="10948788" cy="5459721"/>
            <a:chOff x="938412" y="522437"/>
            <a:chExt cx="10948788" cy="5459721"/>
          </a:xfrm>
        </p:grpSpPr>
        <p:sp>
          <p:nvSpPr>
            <p:cNvPr id="4" name="矩形 3"/>
            <p:cNvSpPr/>
            <p:nvPr/>
          </p:nvSpPr>
          <p:spPr>
            <a:xfrm>
              <a:off x="1089245" y="526093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File Groups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78420" y="522437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Python Core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43168" y="522437"/>
              <a:ext cx="2592886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Runtime Environment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8412" y="2659433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Core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8412" y="3448312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Library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4154" y="4237191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User-defined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3395597" y="2368463"/>
              <a:ext cx="338202" cy="25960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20803" y="1429990"/>
              <a:ext cx="3331923" cy="45521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67387" y="2357769"/>
              <a:ext cx="3519813" cy="9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Object/Type Structures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（内建对象，比如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dict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和自定义对象）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67387" y="3462147"/>
              <a:ext cx="3519813" cy="975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Memory Allocator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(python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运行时与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中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malloc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的一层接口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endPara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67387" y="4725184"/>
              <a:ext cx="3519813" cy="105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State of Python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（维护解释器在执行字节码时不同的状态（正常、异常）之间切换的动作）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8984" y="1679531"/>
              <a:ext cx="2192055" cy="288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INTERPRETER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71325" y="2138296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Scanner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词法分析，源码切分为</a:t>
              </a:r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oken)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71326" y="316725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Parser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（语法分析，建立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1327" y="4137503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Compiler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（编译器，生成字节码）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71328" y="517507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Code Evaluator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（虚拟机，执行字节码）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6" idx="2"/>
              <a:endCxn id="17" idx="0"/>
            </p:cNvCxnSpPr>
            <p:nvPr/>
          </p:nvCxnSpPr>
          <p:spPr>
            <a:xfrm>
              <a:off x="5824344" y="2663346"/>
              <a:ext cx="1" cy="503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2"/>
              <a:endCxn id="18" idx="0"/>
            </p:cNvCxnSpPr>
            <p:nvPr/>
          </p:nvCxnSpPr>
          <p:spPr>
            <a:xfrm>
              <a:off x="5824345" y="3692308"/>
              <a:ext cx="1" cy="44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9" idx="0"/>
            </p:cNvCxnSpPr>
            <p:nvPr/>
          </p:nvCxnSpPr>
          <p:spPr>
            <a:xfrm>
              <a:off x="5824346" y="4662553"/>
              <a:ext cx="1" cy="51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1"/>
              <a:endCxn id="17" idx="3"/>
            </p:cNvCxnSpPr>
            <p:nvPr/>
          </p:nvCxnSpPr>
          <p:spPr>
            <a:xfrm flipH="1">
              <a:off x="7277364" y="2809489"/>
              <a:ext cx="1090023" cy="6202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1"/>
              <a:endCxn id="18" idx="3"/>
            </p:cNvCxnSpPr>
            <p:nvPr/>
          </p:nvCxnSpPr>
          <p:spPr>
            <a:xfrm flipH="1">
              <a:off x="7277365" y="2809489"/>
              <a:ext cx="1090022" cy="159053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2" idx="1"/>
              <a:endCxn id="19" idx="3"/>
            </p:cNvCxnSpPr>
            <p:nvPr/>
          </p:nvCxnSpPr>
          <p:spPr>
            <a:xfrm flipH="1">
              <a:off x="7277366" y="2809489"/>
              <a:ext cx="1090021" cy="26281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3" idx="1"/>
              <a:endCxn id="18" idx="3"/>
            </p:cNvCxnSpPr>
            <p:nvPr/>
          </p:nvCxnSpPr>
          <p:spPr>
            <a:xfrm flipH="1">
              <a:off x="7277365" y="3950140"/>
              <a:ext cx="1090022" cy="44988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3" idx="1"/>
              <a:endCxn id="19" idx="3"/>
            </p:cNvCxnSpPr>
            <p:nvPr/>
          </p:nvCxnSpPr>
          <p:spPr>
            <a:xfrm flipH="1">
              <a:off x="7277366" y="3950140"/>
              <a:ext cx="1090021" cy="148746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9" idx="3"/>
              <a:endCxn id="14" idx="1"/>
            </p:cNvCxnSpPr>
            <p:nvPr/>
          </p:nvCxnSpPr>
          <p:spPr>
            <a:xfrm flipV="1">
              <a:off x="7277366" y="5251279"/>
              <a:ext cx="1090021" cy="186324"/>
            </a:xfrm>
            <a:prstGeom prst="straightConnector1">
              <a:avLst/>
            </a:prstGeom>
            <a:ln w="254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77678" y="436890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82823" y="414922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77678" y="375846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402315" y="342907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27520" y="520024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修改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02315" y="2915302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702"/>
            <a:ext cx="1595438" cy="67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45280"/>
              </p:ext>
            </p:extLst>
          </p:nvPr>
        </p:nvGraphicFramePr>
        <p:xfrm>
          <a:off x="1993900" y="1719791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023"/>
              </p:ext>
            </p:extLst>
          </p:nvPr>
        </p:nvGraphicFramePr>
        <p:xfrm>
          <a:off x="4051299" y="1719791"/>
          <a:ext cx="1444626" cy="256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1206364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85432"/>
              </p:ext>
            </p:extLst>
          </p:nvPr>
        </p:nvGraphicFramePr>
        <p:xfrm>
          <a:off x="7194551" y="1719791"/>
          <a:ext cx="1444626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2827"/>
              </p:ext>
            </p:extLst>
          </p:nvPr>
        </p:nvGraphicFramePr>
        <p:xfrm>
          <a:off x="9337675" y="1719791"/>
          <a:ext cx="14446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02301" y="194242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1174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775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4426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07550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9812" y="4657724"/>
            <a:ext cx="36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0686" y="4657722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87037" y="465759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43361" y="4695823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PyObje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33697" y="4695823"/>
            <a:ext cx="125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PyVarObject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4975" y="4695822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其他信息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4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1333" y="1955187"/>
            <a:ext cx="3056352" cy="2417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object{   }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 {…}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4679"/>
              </p:ext>
            </p:extLst>
          </p:nvPr>
        </p:nvGraphicFramePr>
        <p:xfrm>
          <a:off x="4866232" y="1991222"/>
          <a:ext cx="1573730" cy="3656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PyObject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tp_basicsize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241048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454163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tp_new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tp_init</a:t>
                      </a:r>
                      <a:endParaRPr lang="zh-CN" alt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309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8100"/>
              </p:ext>
            </p:extLst>
          </p:nvPr>
        </p:nvGraphicFramePr>
        <p:xfrm>
          <a:off x="8726964" y="1333797"/>
          <a:ext cx="1573730" cy="20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PyObject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tp_new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90177" y="5347268"/>
            <a:ext cx="1209331" cy="42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2837" y="5647315"/>
            <a:ext cx="1380519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5844" y="3422993"/>
            <a:ext cx="2215970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794843" y="4372710"/>
            <a:ext cx="1066627" cy="974558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4092870" y="4727665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413225" y="2620764"/>
            <a:ext cx="2313740" cy="684484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582160" y="774512"/>
            <a:ext cx="6850026" cy="1511931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850026"/>
              <a:gd name="connsiteY0" fmla="*/ 1720854 h 1720854"/>
              <a:gd name="connsiteX1" fmla="*/ 1524665 w 6850026"/>
              <a:gd name="connsiteY1" fmla="*/ 821517 h 1720854"/>
              <a:gd name="connsiteX2" fmla="*/ 3754401 w 6850026"/>
              <a:gd name="connsiteY2" fmla="*/ 47998 h 1720854"/>
              <a:gd name="connsiteX3" fmla="*/ 5192676 w 6850026"/>
              <a:gd name="connsiteY3" fmla="*/ 124198 h 1720854"/>
              <a:gd name="connsiteX4" fmla="*/ 6850026 w 6850026"/>
              <a:gd name="connsiteY4" fmla="*/ 467098 h 1720854"/>
              <a:gd name="connsiteX0" fmla="*/ 0 w 6850026"/>
              <a:gd name="connsiteY0" fmla="*/ 1618985 h 1618985"/>
              <a:gd name="connsiteX1" fmla="*/ 1524665 w 6850026"/>
              <a:gd name="connsiteY1" fmla="*/ 719648 h 1618985"/>
              <a:gd name="connsiteX2" fmla="*/ 3773451 w 6850026"/>
              <a:gd name="connsiteY2" fmla="*/ 174729 h 1618985"/>
              <a:gd name="connsiteX3" fmla="*/ 5192676 w 6850026"/>
              <a:gd name="connsiteY3" fmla="*/ 22329 h 1618985"/>
              <a:gd name="connsiteX4" fmla="*/ 6850026 w 6850026"/>
              <a:gd name="connsiteY4" fmla="*/ 365229 h 1618985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521142 h 1521142"/>
              <a:gd name="connsiteX1" fmla="*/ 1524665 w 6850026"/>
              <a:gd name="connsiteY1" fmla="*/ 621805 h 1521142"/>
              <a:gd name="connsiteX2" fmla="*/ 3773451 w 6850026"/>
              <a:gd name="connsiteY2" fmla="*/ 76886 h 1521142"/>
              <a:gd name="connsiteX3" fmla="*/ 5354601 w 6850026"/>
              <a:gd name="connsiteY3" fmla="*/ 48311 h 1521142"/>
              <a:gd name="connsiteX4" fmla="*/ 6850026 w 6850026"/>
              <a:gd name="connsiteY4" fmla="*/ 267386 h 1521142"/>
              <a:gd name="connsiteX0" fmla="*/ 0 w 6850026"/>
              <a:gd name="connsiteY0" fmla="*/ 1496635 h 1496635"/>
              <a:gd name="connsiteX1" fmla="*/ 1524665 w 6850026"/>
              <a:gd name="connsiteY1" fmla="*/ 597298 h 1496635"/>
              <a:gd name="connsiteX2" fmla="*/ 3773451 w 6850026"/>
              <a:gd name="connsiteY2" fmla="*/ 52379 h 1496635"/>
              <a:gd name="connsiteX3" fmla="*/ 5354601 w 6850026"/>
              <a:gd name="connsiteY3" fmla="*/ 23804 h 1496635"/>
              <a:gd name="connsiteX4" fmla="*/ 6850026 w 6850026"/>
              <a:gd name="connsiteY4" fmla="*/ 242879 h 1496635"/>
              <a:gd name="connsiteX0" fmla="*/ 0 w 6850026"/>
              <a:gd name="connsiteY0" fmla="*/ 1559094 h 1559094"/>
              <a:gd name="connsiteX1" fmla="*/ 1524665 w 6850026"/>
              <a:gd name="connsiteY1" fmla="*/ 659757 h 1559094"/>
              <a:gd name="connsiteX2" fmla="*/ 3773451 w 6850026"/>
              <a:gd name="connsiteY2" fmla="*/ 114838 h 1559094"/>
              <a:gd name="connsiteX3" fmla="*/ 5326026 w 6850026"/>
              <a:gd name="connsiteY3" fmla="*/ 538 h 1559094"/>
              <a:gd name="connsiteX4" fmla="*/ 6850026 w 6850026"/>
              <a:gd name="connsiteY4" fmla="*/ 305338 h 1559094"/>
              <a:gd name="connsiteX0" fmla="*/ 0 w 6850026"/>
              <a:gd name="connsiteY0" fmla="*/ 1511931 h 1511931"/>
              <a:gd name="connsiteX1" fmla="*/ 1524665 w 6850026"/>
              <a:gd name="connsiteY1" fmla="*/ 612594 h 1511931"/>
              <a:gd name="connsiteX2" fmla="*/ 3773451 w 6850026"/>
              <a:gd name="connsiteY2" fmla="*/ 67675 h 1511931"/>
              <a:gd name="connsiteX3" fmla="*/ 5354601 w 6850026"/>
              <a:gd name="connsiteY3" fmla="*/ 10525 h 1511931"/>
              <a:gd name="connsiteX4" fmla="*/ 6850026 w 6850026"/>
              <a:gd name="connsiteY4" fmla="*/ 258175 h 15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026" h="1511931">
                <a:moveTo>
                  <a:pt x="0" y="1511931"/>
                </a:moveTo>
                <a:cubicBezTo>
                  <a:pt x="819944" y="813024"/>
                  <a:pt x="895756" y="853303"/>
                  <a:pt x="1524665" y="612594"/>
                </a:cubicBezTo>
                <a:cubicBezTo>
                  <a:pt x="2153574" y="371885"/>
                  <a:pt x="3135128" y="168020"/>
                  <a:pt x="3773451" y="67675"/>
                </a:cubicBezTo>
                <a:cubicBezTo>
                  <a:pt x="4411774" y="-32670"/>
                  <a:pt x="4857713" y="7350"/>
                  <a:pt x="5354601" y="10525"/>
                </a:cubicBezTo>
                <a:cubicBezTo>
                  <a:pt x="5899114" y="13700"/>
                  <a:pt x="6279320" y="121650"/>
                  <a:pt x="6850026" y="258175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5400000">
            <a:off x="9383874" y="416977"/>
            <a:ext cx="259909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5400000">
            <a:off x="5529024" y="1080285"/>
            <a:ext cx="248144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460385" y="1630051"/>
            <a:ext cx="2243138" cy="2164885"/>
          </a:xfrm>
          <a:custGeom>
            <a:avLst/>
            <a:gdLst>
              <a:gd name="connsiteX0" fmla="*/ 0 w 1898766"/>
              <a:gd name="connsiteY0" fmla="*/ 2717034 h 2826604"/>
              <a:gd name="connsiteX1" fmla="*/ 942975 w 1898766"/>
              <a:gd name="connsiteY1" fmla="*/ 2593209 h 2826604"/>
              <a:gd name="connsiteX2" fmla="*/ 1066800 w 1898766"/>
              <a:gd name="connsiteY2" fmla="*/ 640584 h 2826604"/>
              <a:gd name="connsiteX3" fmla="*/ 1809750 w 1898766"/>
              <a:gd name="connsiteY3" fmla="*/ 69084 h 2826604"/>
              <a:gd name="connsiteX4" fmla="*/ 1857375 w 1898766"/>
              <a:gd name="connsiteY4" fmla="*/ 30984 h 2826604"/>
              <a:gd name="connsiteX0" fmla="*/ 0 w 1904396"/>
              <a:gd name="connsiteY0" fmla="*/ 2656973 h 2766543"/>
              <a:gd name="connsiteX1" fmla="*/ 942975 w 1904396"/>
              <a:gd name="connsiteY1" fmla="*/ 2533148 h 2766543"/>
              <a:gd name="connsiteX2" fmla="*/ 1066800 w 1904396"/>
              <a:gd name="connsiteY2" fmla="*/ 580523 h 2766543"/>
              <a:gd name="connsiteX3" fmla="*/ 1809750 w 1904396"/>
              <a:gd name="connsiteY3" fmla="*/ 9023 h 2766543"/>
              <a:gd name="connsiteX4" fmla="*/ 1866900 w 1904396"/>
              <a:gd name="connsiteY4" fmla="*/ 228098 h 2766543"/>
              <a:gd name="connsiteX0" fmla="*/ 0 w 1877364"/>
              <a:gd name="connsiteY0" fmla="*/ 2740628 h 2850198"/>
              <a:gd name="connsiteX1" fmla="*/ 942975 w 1877364"/>
              <a:gd name="connsiteY1" fmla="*/ 2616803 h 2850198"/>
              <a:gd name="connsiteX2" fmla="*/ 1066800 w 1877364"/>
              <a:gd name="connsiteY2" fmla="*/ 664178 h 2850198"/>
              <a:gd name="connsiteX3" fmla="*/ 1685925 w 1877364"/>
              <a:gd name="connsiteY3" fmla="*/ 6953 h 2850198"/>
              <a:gd name="connsiteX4" fmla="*/ 1866900 w 1877364"/>
              <a:gd name="connsiteY4" fmla="*/ 311753 h 2850198"/>
              <a:gd name="connsiteX0" fmla="*/ 0 w 1809439"/>
              <a:gd name="connsiteY0" fmla="*/ 2763089 h 2872659"/>
              <a:gd name="connsiteX1" fmla="*/ 942975 w 1809439"/>
              <a:gd name="connsiteY1" fmla="*/ 2639264 h 2872659"/>
              <a:gd name="connsiteX2" fmla="*/ 1066800 w 1809439"/>
              <a:gd name="connsiteY2" fmla="*/ 686639 h 2872659"/>
              <a:gd name="connsiteX3" fmla="*/ 1685925 w 1809439"/>
              <a:gd name="connsiteY3" fmla="*/ 29414 h 2872659"/>
              <a:gd name="connsiteX4" fmla="*/ 1790700 w 1809439"/>
              <a:gd name="connsiteY4" fmla="*/ 124664 h 2872659"/>
              <a:gd name="connsiteX0" fmla="*/ 0 w 1798736"/>
              <a:gd name="connsiteY0" fmla="*/ 2662502 h 2772072"/>
              <a:gd name="connsiteX1" fmla="*/ 942975 w 1798736"/>
              <a:gd name="connsiteY1" fmla="*/ 2538677 h 2772072"/>
              <a:gd name="connsiteX2" fmla="*/ 1066800 w 1798736"/>
              <a:gd name="connsiteY2" fmla="*/ 586052 h 2772072"/>
              <a:gd name="connsiteX3" fmla="*/ 1581150 w 1798736"/>
              <a:gd name="connsiteY3" fmla="*/ 71702 h 2772072"/>
              <a:gd name="connsiteX4" fmla="*/ 1790700 w 1798736"/>
              <a:gd name="connsiteY4" fmla="*/ 24077 h 2772072"/>
              <a:gd name="connsiteX0" fmla="*/ 0 w 1796716"/>
              <a:gd name="connsiteY0" fmla="*/ 2681976 h 2791546"/>
              <a:gd name="connsiteX1" fmla="*/ 942975 w 1796716"/>
              <a:gd name="connsiteY1" fmla="*/ 2558151 h 2791546"/>
              <a:gd name="connsiteX2" fmla="*/ 1066800 w 1796716"/>
              <a:gd name="connsiteY2" fmla="*/ 605526 h 2791546"/>
              <a:gd name="connsiteX3" fmla="*/ 1524000 w 1796716"/>
              <a:gd name="connsiteY3" fmla="*/ 53076 h 2791546"/>
              <a:gd name="connsiteX4" fmla="*/ 1790700 w 1796716"/>
              <a:gd name="connsiteY4" fmla="*/ 43551 h 2791546"/>
              <a:gd name="connsiteX0" fmla="*/ 0 w 1799038"/>
              <a:gd name="connsiteY0" fmla="*/ 2670171 h 2779741"/>
              <a:gd name="connsiteX1" fmla="*/ 942975 w 1799038"/>
              <a:gd name="connsiteY1" fmla="*/ 2546346 h 2779741"/>
              <a:gd name="connsiteX2" fmla="*/ 1066800 w 1799038"/>
              <a:gd name="connsiteY2" fmla="*/ 593721 h 2779741"/>
              <a:gd name="connsiteX3" fmla="*/ 1524000 w 1799038"/>
              <a:gd name="connsiteY3" fmla="*/ 41271 h 2779741"/>
              <a:gd name="connsiteX4" fmla="*/ 1790700 w 1799038"/>
              <a:gd name="connsiteY4" fmla="*/ 31746 h 2779741"/>
              <a:gd name="connsiteX0" fmla="*/ 0 w 1810700"/>
              <a:gd name="connsiteY0" fmla="*/ 2633404 h 2742974"/>
              <a:gd name="connsiteX1" fmla="*/ 942975 w 1810700"/>
              <a:gd name="connsiteY1" fmla="*/ 2509579 h 2742974"/>
              <a:gd name="connsiteX2" fmla="*/ 1066800 w 1810700"/>
              <a:gd name="connsiteY2" fmla="*/ 556954 h 2742974"/>
              <a:gd name="connsiteX3" fmla="*/ 1524000 w 1810700"/>
              <a:gd name="connsiteY3" fmla="*/ 4504 h 2742974"/>
              <a:gd name="connsiteX4" fmla="*/ 1804988 w 1810700"/>
              <a:gd name="connsiteY4" fmla="*/ 290254 h 2742974"/>
              <a:gd name="connsiteX0" fmla="*/ 0 w 1809372"/>
              <a:gd name="connsiteY0" fmla="*/ 2356314 h 2465884"/>
              <a:gd name="connsiteX1" fmla="*/ 942975 w 1809372"/>
              <a:gd name="connsiteY1" fmla="*/ 2232489 h 2465884"/>
              <a:gd name="connsiteX2" fmla="*/ 1066800 w 1809372"/>
              <a:gd name="connsiteY2" fmla="*/ 279864 h 2465884"/>
              <a:gd name="connsiteX3" fmla="*/ 1452563 w 1809372"/>
              <a:gd name="connsiteY3" fmla="*/ 56026 h 2465884"/>
              <a:gd name="connsiteX4" fmla="*/ 1804988 w 1809372"/>
              <a:gd name="connsiteY4" fmla="*/ 13164 h 2465884"/>
              <a:gd name="connsiteX0" fmla="*/ 0 w 1809428"/>
              <a:gd name="connsiteY0" fmla="*/ 2405798 h 2469031"/>
              <a:gd name="connsiteX1" fmla="*/ 942975 w 1809428"/>
              <a:gd name="connsiteY1" fmla="*/ 2281973 h 2469031"/>
              <a:gd name="connsiteX2" fmla="*/ 1042988 w 1809428"/>
              <a:gd name="connsiteY2" fmla="*/ 1186598 h 2469031"/>
              <a:gd name="connsiteX3" fmla="*/ 1452563 w 1809428"/>
              <a:gd name="connsiteY3" fmla="*/ 105510 h 2469031"/>
              <a:gd name="connsiteX4" fmla="*/ 1804988 w 1809428"/>
              <a:gd name="connsiteY4" fmla="*/ 62648 h 2469031"/>
              <a:gd name="connsiteX0" fmla="*/ 0 w 1809428"/>
              <a:gd name="connsiteY0" fmla="*/ 2405798 h 2443464"/>
              <a:gd name="connsiteX1" fmla="*/ 762000 w 1809428"/>
              <a:gd name="connsiteY1" fmla="*/ 2162911 h 2443464"/>
              <a:gd name="connsiteX2" fmla="*/ 1042988 w 1809428"/>
              <a:gd name="connsiteY2" fmla="*/ 1186598 h 2443464"/>
              <a:gd name="connsiteX3" fmla="*/ 1452563 w 1809428"/>
              <a:gd name="connsiteY3" fmla="*/ 105510 h 2443464"/>
              <a:gd name="connsiteX4" fmla="*/ 1804988 w 1809428"/>
              <a:gd name="connsiteY4" fmla="*/ 62648 h 2443464"/>
              <a:gd name="connsiteX0" fmla="*/ 0 w 1809350"/>
              <a:gd name="connsiteY0" fmla="*/ 2408468 h 2445348"/>
              <a:gd name="connsiteX1" fmla="*/ 762000 w 1809350"/>
              <a:gd name="connsiteY1" fmla="*/ 2165581 h 2445348"/>
              <a:gd name="connsiteX2" fmla="*/ 1076325 w 1809350"/>
              <a:gd name="connsiteY2" fmla="*/ 1227368 h 2445348"/>
              <a:gd name="connsiteX3" fmla="*/ 1452563 w 1809350"/>
              <a:gd name="connsiteY3" fmla="*/ 108180 h 2445348"/>
              <a:gd name="connsiteX4" fmla="*/ 1804988 w 1809350"/>
              <a:gd name="connsiteY4" fmla="*/ 65318 h 2445348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08803"/>
              <a:gd name="connsiteX1" fmla="*/ 762000 w 1809296"/>
              <a:gd name="connsiteY1" fmla="*/ 2165916 h 2408803"/>
              <a:gd name="connsiteX2" fmla="*/ 1100137 w 1809296"/>
              <a:gd name="connsiteY2" fmla="*/ 1232466 h 2408803"/>
              <a:gd name="connsiteX3" fmla="*/ 1452563 w 1809296"/>
              <a:gd name="connsiteY3" fmla="*/ 108515 h 2408803"/>
              <a:gd name="connsiteX4" fmla="*/ 1804988 w 1809296"/>
              <a:gd name="connsiteY4" fmla="*/ 65653 h 2408803"/>
              <a:gd name="connsiteX0" fmla="*/ 0 w 1804988"/>
              <a:gd name="connsiteY0" fmla="*/ 2431588 h 2431588"/>
              <a:gd name="connsiteX1" fmla="*/ 762000 w 1804988"/>
              <a:gd name="connsiteY1" fmla="*/ 2188701 h 2431588"/>
              <a:gd name="connsiteX2" fmla="*/ 1100137 w 1804988"/>
              <a:gd name="connsiteY2" fmla="*/ 1255251 h 2431588"/>
              <a:gd name="connsiteX3" fmla="*/ 1452563 w 1804988"/>
              <a:gd name="connsiteY3" fmla="*/ 131300 h 2431588"/>
              <a:gd name="connsiteX4" fmla="*/ 1804988 w 1804988"/>
              <a:gd name="connsiteY4" fmla="*/ 88438 h 2431588"/>
              <a:gd name="connsiteX0" fmla="*/ 0 w 1804988"/>
              <a:gd name="connsiteY0" fmla="*/ 2444208 h 2444208"/>
              <a:gd name="connsiteX1" fmla="*/ 762000 w 1804988"/>
              <a:gd name="connsiteY1" fmla="*/ 2201321 h 2444208"/>
              <a:gd name="connsiteX2" fmla="*/ 1100137 w 1804988"/>
              <a:gd name="connsiteY2" fmla="*/ 1267871 h 2444208"/>
              <a:gd name="connsiteX3" fmla="*/ 1452563 w 1804988"/>
              <a:gd name="connsiteY3" fmla="*/ 143920 h 2444208"/>
              <a:gd name="connsiteX4" fmla="*/ 1804988 w 1804988"/>
              <a:gd name="connsiteY4" fmla="*/ 101058 h 2444208"/>
              <a:gd name="connsiteX0" fmla="*/ 0 w 1804988"/>
              <a:gd name="connsiteY0" fmla="*/ 2423356 h 2423356"/>
              <a:gd name="connsiteX1" fmla="*/ 762000 w 1804988"/>
              <a:gd name="connsiteY1" fmla="*/ 2180469 h 2423356"/>
              <a:gd name="connsiteX2" fmla="*/ 1100137 w 1804988"/>
              <a:gd name="connsiteY2" fmla="*/ 1247019 h 2423356"/>
              <a:gd name="connsiteX3" fmla="*/ 1452563 w 1804988"/>
              <a:gd name="connsiteY3" fmla="*/ 123068 h 2423356"/>
              <a:gd name="connsiteX4" fmla="*/ 1804988 w 1804988"/>
              <a:gd name="connsiteY4" fmla="*/ 80206 h 2423356"/>
              <a:gd name="connsiteX0" fmla="*/ 0 w 1804988"/>
              <a:gd name="connsiteY0" fmla="*/ 2413679 h 2413679"/>
              <a:gd name="connsiteX1" fmla="*/ 762000 w 1804988"/>
              <a:gd name="connsiteY1" fmla="*/ 2170792 h 2413679"/>
              <a:gd name="connsiteX2" fmla="*/ 1100137 w 1804988"/>
              <a:gd name="connsiteY2" fmla="*/ 1237342 h 2413679"/>
              <a:gd name="connsiteX3" fmla="*/ 1452563 w 1804988"/>
              <a:gd name="connsiteY3" fmla="*/ 113391 h 2413679"/>
              <a:gd name="connsiteX4" fmla="*/ 1804988 w 1804988"/>
              <a:gd name="connsiteY4" fmla="*/ 70529 h 2413679"/>
              <a:gd name="connsiteX0" fmla="*/ 0 w 1804988"/>
              <a:gd name="connsiteY0" fmla="*/ 2378861 h 2378861"/>
              <a:gd name="connsiteX1" fmla="*/ 762000 w 1804988"/>
              <a:gd name="connsiteY1" fmla="*/ 2135974 h 2378861"/>
              <a:gd name="connsiteX2" fmla="*/ 1100137 w 1804988"/>
              <a:gd name="connsiteY2" fmla="*/ 1202524 h 2378861"/>
              <a:gd name="connsiteX3" fmla="*/ 1452563 w 1804988"/>
              <a:gd name="connsiteY3" fmla="*/ 78573 h 2378861"/>
              <a:gd name="connsiteX4" fmla="*/ 1804988 w 1804988"/>
              <a:gd name="connsiteY4" fmla="*/ 35711 h 2378861"/>
              <a:gd name="connsiteX0" fmla="*/ 0 w 1804988"/>
              <a:gd name="connsiteY0" fmla="*/ 2367321 h 2367321"/>
              <a:gd name="connsiteX1" fmla="*/ 762000 w 1804988"/>
              <a:gd name="connsiteY1" fmla="*/ 2124434 h 2367321"/>
              <a:gd name="connsiteX2" fmla="*/ 1100137 w 1804988"/>
              <a:gd name="connsiteY2" fmla="*/ 1190984 h 2367321"/>
              <a:gd name="connsiteX3" fmla="*/ 1452563 w 1804988"/>
              <a:gd name="connsiteY3" fmla="*/ 67033 h 2367321"/>
              <a:gd name="connsiteX4" fmla="*/ 1804988 w 1804988"/>
              <a:gd name="connsiteY4" fmla="*/ 24171 h 2367321"/>
              <a:gd name="connsiteX0" fmla="*/ 0 w 1804988"/>
              <a:gd name="connsiteY0" fmla="*/ 2345544 h 2345544"/>
              <a:gd name="connsiteX1" fmla="*/ 762000 w 1804988"/>
              <a:gd name="connsiteY1" fmla="*/ 2102657 h 2345544"/>
              <a:gd name="connsiteX2" fmla="*/ 1100137 w 1804988"/>
              <a:gd name="connsiteY2" fmla="*/ 1169207 h 2345544"/>
              <a:gd name="connsiteX3" fmla="*/ 1423988 w 1804988"/>
              <a:gd name="connsiteY3" fmla="*/ 216706 h 2345544"/>
              <a:gd name="connsiteX4" fmla="*/ 1804988 w 1804988"/>
              <a:gd name="connsiteY4" fmla="*/ 2394 h 2345544"/>
              <a:gd name="connsiteX0" fmla="*/ 0 w 1804988"/>
              <a:gd name="connsiteY0" fmla="*/ 2345860 h 2345860"/>
              <a:gd name="connsiteX1" fmla="*/ 762000 w 1804988"/>
              <a:gd name="connsiteY1" fmla="*/ 2102973 h 2345860"/>
              <a:gd name="connsiteX2" fmla="*/ 1100137 w 1804988"/>
              <a:gd name="connsiteY2" fmla="*/ 1169523 h 2345860"/>
              <a:gd name="connsiteX3" fmla="*/ 1423988 w 1804988"/>
              <a:gd name="connsiteY3" fmla="*/ 217022 h 2345860"/>
              <a:gd name="connsiteX4" fmla="*/ 1804988 w 1804988"/>
              <a:gd name="connsiteY4" fmla="*/ 2710 h 2345860"/>
              <a:gd name="connsiteX0" fmla="*/ 0 w 2243138"/>
              <a:gd name="connsiteY0" fmla="*/ 2164885 h 2191519"/>
              <a:gd name="connsiteX1" fmla="*/ 1200150 w 2243138"/>
              <a:gd name="connsiteY1" fmla="*/ 2102973 h 2191519"/>
              <a:gd name="connsiteX2" fmla="*/ 1538287 w 2243138"/>
              <a:gd name="connsiteY2" fmla="*/ 1169523 h 2191519"/>
              <a:gd name="connsiteX3" fmla="*/ 1862138 w 2243138"/>
              <a:gd name="connsiteY3" fmla="*/ 217022 h 2191519"/>
              <a:gd name="connsiteX4" fmla="*/ 2243138 w 2243138"/>
              <a:gd name="connsiteY4" fmla="*/ 2710 h 2191519"/>
              <a:gd name="connsiteX0" fmla="*/ 0 w 2243138"/>
              <a:gd name="connsiteY0" fmla="*/ 2164885 h 2164885"/>
              <a:gd name="connsiteX1" fmla="*/ 933450 w 2243138"/>
              <a:gd name="connsiteY1" fmla="*/ 1845798 h 2164885"/>
              <a:gd name="connsiteX2" fmla="*/ 1538287 w 2243138"/>
              <a:gd name="connsiteY2" fmla="*/ 1169523 h 2164885"/>
              <a:gd name="connsiteX3" fmla="*/ 1862138 w 2243138"/>
              <a:gd name="connsiteY3" fmla="*/ 217022 h 2164885"/>
              <a:gd name="connsiteX4" fmla="*/ 2243138 w 2243138"/>
              <a:gd name="connsiteY4" fmla="*/ 2710 h 21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138" h="2164885">
                <a:moveTo>
                  <a:pt x="0" y="2164885"/>
                </a:moveTo>
                <a:cubicBezTo>
                  <a:pt x="444500" y="2147422"/>
                  <a:pt x="677069" y="2011692"/>
                  <a:pt x="933450" y="1845798"/>
                </a:cubicBezTo>
                <a:cubicBezTo>
                  <a:pt x="1189831" y="1679904"/>
                  <a:pt x="1383506" y="1440986"/>
                  <a:pt x="1538287" y="1169523"/>
                </a:cubicBezTo>
                <a:cubicBezTo>
                  <a:pt x="1693068" y="898060"/>
                  <a:pt x="1773238" y="335291"/>
                  <a:pt x="1862138" y="217022"/>
                </a:cubicBezTo>
                <a:cubicBezTo>
                  <a:pt x="1951038" y="98753"/>
                  <a:pt x="2118519" y="-19515"/>
                  <a:pt x="2243138" y="2710"/>
                </a:cubicBezTo>
              </a:path>
            </a:pathLst>
          </a:cu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388949" y="3171050"/>
            <a:ext cx="2309812" cy="1195387"/>
          </a:xfrm>
          <a:custGeom>
            <a:avLst/>
            <a:gdLst>
              <a:gd name="connsiteX0" fmla="*/ 0 w 1804987"/>
              <a:gd name="connsiteY0" fmla="*/ 1328737 h 1328737"/>
              <a:gd name="connsiteX1" fmla="*/ 904875 w 1804987"/>
              <a:gd name="connsiteY1" fmla="*/ 866775 h 1328737"/>
              <a:gd name="connsiteX2" fmla="*/ 1162050 w 1804987"/>
              <a:gd name="connsiteY2" fmla="*/ 304800 h 1328737"/>
              <a:gd name="connsiteX3" fmla="*/ 1804987 w 1804987"/>
              <a:gd name="connsiteY3" fmla="*/ 0 h 1328737"/>
              <a:gd name="connsiteX4" fmla="*/ 1804987 w 1804987"/>
              <a:gd name="connsiteY4" fmla="*/ 0 h 1328737"/>
              <a:gd name="connsiteX5" fmla="*/ 1804987 w 1804987"/>
              <a:gd name="connsiteY5" fmla="*/ 0 h 1328737"/>
              <a:gd name="connsiteX6" fmla="*/ 1804987 w 1804987"/>
              <a:gd name="connsiteY6" fmla="*/ 0 h 1328737"/>
              <a:gd name="connsiteX0" fmla="*/ 0 w 2309812"/>
              <a:gd name="connsiteY0" fmla="*/ 1195387 h 1195387"/>
              <a:gd name="connsiteX1" fmla="*/ 1409700 w 2309812"/>
              <a:gd name="connsiteY1" fmla="*/ 86677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  <a:gd name="connsiteX0" fmla="*/ 0 w 2309812"/>
              <a:gd name="connsiteY0" fmla="*/ 1195387 h 1195387"/>
              <a:gd name="connsiteX1" fmla="*/ 923925 w 2309812"/>
              <a:gd name="connsiteY1" fmla="*/ 88582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812" h="1195387">
                <a:moveTo>
                  <a:pt x="0" y="1195387"/>
                </a:moveTo>
                <a:cubicBezTo>
                  <a:pt x="355600" y="1049734"/>
                  <a:pt x="646112" y="1034256"/>
                  <a:pt x="923925" y="885825"/>
                </a:cubicBezTo>
                <a:cubicBezTo>
                  <a:pt x="1201738" y="737394"/>
                  <a:pt x="1435894" y="452438"/>
                  <a:pt x="1666875" y="304800"/>
                </a:cubicBezTo>
                <a:cubicBezTo>
                  <a:pt x="1897856" y="157163"/>
                  <a:pt x="2309812" y="0"/>
                  <a:pt x="2309812" y="0"/>
                </a:cubicBezTo>
                <a:lnTo>
                  <a:pt x="2309812" y="0"/>
                </a:lnTo>
                <a:lnTo>
                  <a:pt x="2309812" y="0"/>
                </a:lnTo>
                <a:lnTo>
                  <a:pt x="2309812" y="0"/>
                </a:ln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484199" y="2661463"/>
            <a:ext cx="4316617" cy="2186056"/>
          </a:xfrm>
          <a:custGeom>
            <a:avLst/>
            <a:gdLst>
              <a:gd name="connsiteX0" fmla="*/ 700088 w 1648570"/>
              <a:gd name="connsiteY0" fmla="*/ 0 h 1766888"/>
              <a:gd name="connsiteX1" fmla="*/ 1509713 w 1648570"/>
              <a:gd name="connsiteY1" fmla="*/ 247650 h 1766888"/>
              <a:gd name="connsiteX2" fmla="*/ 1495425 w 1648570"/>
              <a:gd name="connsiteY2" fmla="*/ 1209675 h 1766888"/>
              <a:gd name="connsiteX3" fmla="*/ 0 w 1648570"/>
              <a:gd name="connsiteY3" fmla="*/ 1766888 h 1766888"/>
              <a:gd name="connsiteX0" fmla="*/ 2857500 w 3960905"/>
              <a:gd name="connsiteY0" fmla="*/ 0 h 2405063"/>
              <a:gd name="connsiteX1" fmla="*/ 3667125 w 3960905"/>
              <a:gd name="connsiteY1" fmla="*/ 247650 h 2405063"/>
              <a:gd name="connsiteX2" fmla="*/ 3652837 w 3960905"/>
              <a:gd name="connsiteY2" fmla="*/ 1209675 h 2405063"/>
              <a:gd name="connsiteX3" fmla="*/ 0 w 3960905"/>
              <a:gd name="connsiteY3" fmla="*/ 2405063 h 2405063"/>
              <a:gd name="connsiteX0" fmla="*/ 2857500 w 3752311"/>
              <a:gd name="connsiteY0" fmla="*/ 0 h 2405063"/>
              <a:gd name="connsiteX1" fmla="*/ 3667125 w 3752311"/>
              <a:gd name="connsiteY1" fmla="*/ 247650 h 2405063"/>
              <a:gd name="connsiteX2" fmla="*/ 3652837 w 3752311"/>
              <a:gd name="connsiteY2" fmla="*/ 1209675 h 2405063"/>
              <a:gd name="connsiteX3" fmla="*/ 0 w 3752311"/>
              <a:gd name="connsiteY3" fmla="*/ 2405063 h 2405063"/>
              <a:gd name="connsiteX0" fmla="*/ 2857500 w 3728217"/>
              <a:gd name="connsiteY0" fmla="*/ 0 h 2405063"/>
              <a:gd name="connsiteX1" fmla="*/ 3667125 w 3728217"/>
              <a:gd name="connsiteY1" fmla="*/ 247650 h 2405063"/>
              <a:gd name="connsiteX2" fmla="*/ 3652837 w 3728217"/>
              <a:gd name="connsiteY2" fmla="*/ 1209675 h 2405063"/>
              <a:gd name="connsiteX3" fmla="*/ 0 w 3728217"/>
              <a:gd name="connsiteY3" fmla="*/ 2405063 h 2405063"/>
              <a:gd name="connsiteX0" fmla="*/ 2857500 w 3750371"/>
              <a:gd name="connsiteY0" fmla="*/ 0 h 2405063"/>
              <a:gd name="connsiteX1" fmla="*/ 3667125 w 3750371"/>
              <a:gd name="connsiteY1" fmla="*/ 247650 h 2405063"/>
              <a:gd name="connsiteX2" fmla="*/ 3652837 w 3750371"/>
              <a:gd name="connsiteY2" fmla="*/ 1209675 h 2405063"/>
              <a:gd name="connsiteX3" fmla="*/ 0 w 3750371"/>
              <a:gd name="connsiteY3" fmla="*/ 2405063 h 2405063"/>
              <a:gd name="connsiteX0" fmla="*/ 2857500 w 3817331"/>
              <a:gd name="connsiteY0" fmla="*/ 0 h 2405063"/>
              <a:gd name="connsiteX1" fmla="*/ 3667125 w 3817331"/>
              <a:gd name="connsiteY1" fmla="*/ 247650 h 2405063"/>
              <a:gd name="connsiteX2" fmla="*/ 3652837 w 3817331"/>
              <a:gd name="connsiteY2" fmla="*/ 1209675 h 2405063"/>
              <a:gd name="connsiteX3" fmla="*/ 0 w 3817331"/>
              <a:gd name="connsiteY3" fmla="*/ 2405063 h 2405063"/>
              <a:gd name="connsiteX0" fmla="*/ 2857500 w 3753244"/>
              <a:gd name="connsiteY0" fmla="*/ 0 h 2405063"/>
              <a:gd name="connsiteX1" fmla="*/ 3667125 w 3753244"/>
              <a:gd name="connsiteY1" fmla="*/ 247650 h 2405063"/>
              <a:gd name="connsiteX2" fmla="*/ 3538537 w 3753244"/>
              <a:gd name="connsiteY2" fmla="*/ 1412875 h 2405063"/>
              <a:gd name="connsiteX3" fmla="*/ 0 w 3753244"/>
              <a:gd name="connsiteY3" fmla="*/ 2405063 h 2405063"/>
              <a:gd name="connsiteX0" fmla="*/ 2857500 w 3710803"/>
              <a:gd name="connsiteY0" fmla="*/ 0 h 2405063"/>
              <a:gd name="connsiteX1" fmla="*/ 3667125 w 3710803"/>
              <a:gd name="connsiteY1" fmla="*/ 247650 h 2405063"/>
              <a:gd name="connsiteX2" fmla="*/ 3538537 w 3710803"/>
              <a:gd name="connsiteY2" fmla="*/ 1412875 h 2405063"/>
              <a:gd name="connsiteX3" fmla="*/ 0 w 3710803"/>
              <a:gd name="connsiteY3" fmla="*/ 2405063 h 2405063"/>
              <a:gd name="connsiteX0" fmla="*/ 2857500 w 3732411"/>
              <a:gd name="connsiteY0" fmla="*/ 0 h 2405063"/>
              <a:gd name="connsiteX1" fmla="*/ 3667125 w 3732411"/>
              <a:gd name="connsiteY1" fmla="*/ 247650 h 2405063"/>
              <a:gd name="connsiteX2" fmla="*/ 3538537 w 3732411"/>
              <a:gd name="connsiteY2" fmla="*/ 1412875 h 2405063"/>
              <a:gd name="connsiteX3" fmla="*/ 0 w 3732411"/>
              <a:gd name="connsiteY3" fmla="*/ 2405063 h 2405063"/>
              <a:gd name="connsiteX0" fmla="*/ 2857500 w 3760379"/>
              <a:gd name="connsiteY0" fmla="*/ 65931 h 2470994"/>
              <a:gd name="connsiteX1" fmla="*/ 3667125 w 3760379"/>
              <a:gd name="connsiteY1" fmla="*/ 313581 h 2470994"/>
              <a:gd name="connsiteX2" fmla="*/ 3538537 w 3760379"/>
              <a:gd name="connsiteY2" fmla="*/ 1478806 h 2470994"/>
              <a:gd name="connsiteX3" fmla="*/ 0 w 3760379"/>
              <a:gd name="connsiteY3" fmla="*/ 2470994 h 2470994"/>
              <a:gd name="connsiteX0" fmla="*/ 2857500 w 3718513"/>
              <a:gd name="connsiteY0" fmla="*/ 0 h 2405063"/>
              <a:gd name="connsiteX1" fmla="*/ 3667125 w 3718513"/>
              <a:gd name="connsiteY1" fmla="*/ 247650 h 2405063"/>
              <a:gd name="connsiteX2" fmla="*/ 3538537 w 3718513"/>
              <a:gd name="connsiteY2" fmla="*/ 1412875 h 2405063"/>
              <a:gd name="connsiteX3" fmla="*/ 0 w 3718513"/>
              <a:gd name="connsiteY3" fmla="*/ 2405063 h 2405063"/>
              <a:gd name="connsiteX0" fmla="*/ 2857500 w 3740783"/>
              <a:gd name="connsiteY0" fmla="*/ 0 h 2405063"/>
              <a:gd name="connsiteX1" fmla="*/ 3667125 w 3740783"/>
              <a:gd name="connsiteY1" fmla="*/ 247650 h 2405063"/>
              <a:gd name="connsiteX2" fmla="*/ 3538537 w 3740783"/>
              <a:gd name="connsiteY2" fmla="*/ 1412875 h 2405063"/>
              <a:gd name="connsiteX3" fmla="*/ 0 w 3740783"/>
              <a:gd name="connsiteY3" fmla="*/ 2405063 h 2405063"/>
              <a:gd name="connsiteX0" fmla="*/ 2857500 w 3782695"/>
              <a:gd name="connsiteY0" fmla="*/ 0 h 2405063"/>
              <a:gd name="connsiteX1" fmla="*/ 3667125 w 3782695"/>
              <a:gd name="connsiteY1" fmla="*/ 247650 h 2405063"/>
              <a:gd name="connsiteX2" fmla="*/ 3538537 w 3782695"/>
              <a:gd name="connsiteY2" fmla="*/ 1412875 h 2405063"/>
              <a:gd name="connsiteX3" fmla="*/ 0 w 3782695"/>
              <a:gd name="connsiteY3" fmla="*/ 2405063 h 2405063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6071"/>
              <a:gd name="connsiteX1" fmla="*/ 4181475 w 4297045"/>
              <a:gd name="connsiteY1" fmla="*/ 247650 h 2186071"/>
              <a:gd name="connsiteX2" fmla="*/ 4052887 w 4297045"/>
              <a:gd name="connsiteY2" fmla="*/ 1412875 h 2186071"/>
              <a:gd name="connsiteX3" fmla="*/ 0 w 4297045"/>
              <a:gd name="connsiteY3" fmla="*/ 2185988 h 2186071"/>
              <a:gd name="connsiteX0" fmla="*/ 3810000 w 4262689"/>
              <a:gd name="connsiteY0" fmla="*/ 0 h 2186071"/>
              <a:gd name="connsiteX1" fmla="*/ 4181475 w 4262689"/>
              <a:gd name="connsiteY1" fmla="*/ 247650 h 2186071"/>
              <a:gd name="connsiteX2" fmla="*/ 4052887 w 4262689"/>
              <a:gd name="connsiteY2" fmla="*/ 1412875 h 2186071"/>
              <a:gd name="connsiteX3" fmla="*/ 0 w 4262689"/>
              <a:gd name="connsiteY3" fmla="*/ 2185988 h 2186071"/>
              <a:gd name="connsiteX0" fmla="*/ 3810000 w 4308966"/>
              <a:gd name="connsiteY0" fmla="*/ 0 h 2186071"/>
              <a:gd name="connsiteX1" fmla="*/ 4267200 w 4308966"/>
              <a:gd name="connsiteY1" fmla="*/ 314325 h 2186071"/>
              <a:gd name="connsiteX2" fmla="*/ 4052887 w 4308966"/>
              <a:gd name="connsiteY2" fmla="*/ 1412875 h 2186071"/>
              <a:gd name="connsiteX3" fmla="*/ 0 w 4308966"/>
              <a:gd name="connsiteY3" fmla="*/ 2185988 h 2186071"/>
              <a:gd name="connsiteX0" fmla="*/ 3810000 w 4350309"/>
              <a:gd name="connsiteY0" fmla="*/ 0 h 2186071"/>
              <a:gd name="connsiteX1" fmla="*/ 4267200 w 4350309"/>
              <a:gd name="connsiteY1" fmla="*/ 314325 h 2186071"/>
              <a:gd name="connsiteX2" fmla="*/ 4052887 w 4350309"/>
              <a:gd name="connsiteY2" fmla="*/ 1412875 h 2186071"/>
              <a:gd name="connsiteX3" fmla="*/ 0 w 4350309"/>
              <a:gd name="connsiteY3" fmla="*/ 2185988 h 2186071"/>
              <a:gd name="connsiteX0" fmla="*/ 3810000 w 4325389"/>
              <a:gd name="connsiteY0" fmla="*/ 0 h 2186071"/>
              <a:gd name="connsiteX1" fmla="*/ 4267200 w 4325389"/>
              <a:gd name="connsiteY1" fmla="*/ 314325 h 2186071"/>
              <a:gd name="connsiteX2" fmla="*/ 4052887 w 4325389"/>
              <a:gd name="connsiteY2" fmla="*/ 1412875 h 2186071"/>
              <a:gd name="connsiteX3" fmla="*/ 0 w 4325389"/>
              <a:gd name="connsiteY3" fmla="*/ 2185988 h 2186071"/>
              <a:gd name="connsiteX0" fmla="*/ 3810000 w 4293067"/>
              <a:gd name="connsiteY0" fmla="*/ 0 h 2186071"/>
              <a:gd name="connsiteX1" fmla="*/ 4267200 w 4293067"/>
              <a:gd name="connsiteY1" fmla="*/ 314325 h 2186071"/>
              <a:gd name="connsiteX2" fmla="*/ 4052887 w 4293067"/>
              <a:gd name="connsiteY2" fmla="*/ 1412875 h 2186071"/>
              <a:gd name="connsiteX3" fmla="*/ 0 w 4293067"/>
              <a:gd name="connsiteY3" fmla="*/ 2185988 h 2186071"/>
              <a:gd name="connsiteX0" fmla="*/ 3810000 w 4293067"/>
              <a:gd name="connsiteY0" fmla="*/ 0 h 2186051"/>
              <a:gd name="connsiteX1" fmla="*/ 4267200 w 4293067"/>
              <a:gd name="connsiteY1" fmla="*/ 314325 h 2186051"/>
              <a:gd name="connsiteX2" fmla="*/ 4052887 w 4293067"/>
              <a:gd name="connsiteY2" fmla="*/ 1412875 h 2186051"/>
              <a:gd name="connsiteX3" fmla="*/ 0 w 4293067"/>
              <a:gd name="connsiteY3" fmla="*/ 2185988 h 2186051"/>
              <a:gd name="connsiteX0" fmla="*/ 3810000 w 4272113"/>
              <a:gd name="connsiteY0" fmla="*/ 0 h 2186048"/>
              <a:gd name="connsiteX1" fmla="*/ 4267200 w 4272113"/>
              <a:gd name="connsiteY1" fmla="*/ 314325 h 2186048"/>
              <a:gd name="connsiteX2" fmla="*/ 3995737 w 4272113"/>
              <a:gd name="connsiteY2" fmla="*/ 1384300 h 2186048"/>
              <a:gd name="connsiteX3" fmla="*/ 0 w 4272113"/>
              <a:gd name="connsiteY3" fmla="*/ 2185988 h 2186048"/>
              <a:gd name="connsiteX0" fmla="*/ 3810000 w 4272113"/>
              <a:gd name="connsiteY0" fmla="*/ 0 h 2186049"/>
              <a:gd name="connsiteX1" fmla="*/ 4267200 w 4272113"/>
              <a:gd name="connsiteY1" fmla="*/ 314325 h 2186049"/>
              <a:gd name="connsiteX2" fmla="*/ 3995737 w 4272113"/>
              <a:gd name="connsiteY2" fmla="*/ 1384300 h 2186049"/>
              <a:gd name="connsiteX3" fmla="*/ 0 w 4272113"/>
              <a:gd name="connsiteY3" fmla="*/ 2185988 h 2186049"/>
              <a:gd name="connsiteX0" fmla="*/ 3810000 w 4268012"/>
              <a:gd name="connsiteY0" fmla="*/ 0 h 2186047"/>
              <a:gd name="connsiteX1" fmla="*/ 4267200 w 4268012"/>
              <a:gd name="connsiteY1" fmla="*/ 314325 h 2186047"/>
              <a:gd name="connsiteX2" fmla="*/ 3900487 w 4268012"/>
              <a:gd name="connsiteY2" fmla="*/ 1365250 h 2186047"/>
              <a:gd name="connsiteX3" fmla="*/ 0 w 4268012"/>
              <a:gd name="connsiteY3" fmla="*/ 2185988 h 2186047"/>
              <a:gd name="connsiteX0" fmla="*/ 3810000 w 4268636"/>
              <a:gd name="connsiteY0" fmla="*/ 0 h 2186047"/>
              <a:gd name="connsiteX1" fmla="*/ 4267200 w 4268636"/>
              <a:gd name="connsiteY1" fmla="*/ 314325 h 2186047"/>
              <a:gd name="connsiteX2" fmla="*/ 3900487 w 4268636"/>
              <a:gd name="connsiteY2" fmla="*/ 1365250 h 2186047"/>
              <a:gd name="connsiteX3" fmla="*/ 0 w 4268636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56"/>
              <a:gd name="connsiteX1" fmla="*/ 4267200 w 4298292"/>
              <a:gd name="connsiteY1" fmla="*/ 314325 h 2186056"/>
              <a:gd name="connsiteX2" fmla="*/ 3900487 w 4298292"/>
              <a:gd name="connsiteY2" fmla="*/ 1365250 h 2186056"/>
              <a:gd name="connsiteX3" fmla="*/ 0 w 4298292"/>
              <a:gd name="connsiteY3" fmla="*/ 2185988 h 2186056"/>
              <a:gd name="connsiteX0" fmla="*/ 3810000 w 4316617"/>
              <a:gd name="connsiteY0" fmla="*/ 0 h 2186056"/>
              <a:gd name="connsiteX1" fmla="*/ 4267200 w 4316617"/>
              <a:gd name="connsiteY1" fmla="*/ 314325 h 2186056"/>
              <a:gd name="connsiteX2" fmla="*/ 3900487 w 4316617"/>
              <a:gd name="connsiteY2" fmla="*/ 1365250 h 2186056"/>
              <a:gd name="connsiteX3" fmla="*/ 0 w 4316617"/>
              <a:gd name="connsiteY3" fmla="*/ 2185988 h 218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6617" h="2186056">
                <a:moveTo>
                  <a:pt x="3810000" y="0"/>
                </a:moveTo>
                <a:cubicBezTo>
                  <a:pt x="3958034" y="3969"/>
                  <a:pt x="4156869" y="-37042"/>
                  <a:pt x="4267200" y="314325"/>
                </a:cubicBezTo>
                <a:cubicBezTo>
                  <a:pt x="4377531" y="665692"/>
                  <a:pt x="4322763" y="1066006"/>
                  <a:pt x="3900487" y="1365250"/>
                </a:cubicBezTo>
                <a:cubicBezTo>
                  <a:pt x="3525836" y="1635919"/>
                  <a:pt x="580231" y="2193132"/>
                  <a:pt x="0" y="2185988"/>
                </a:cubicBez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10710" y="1600366"/>
            <a:ext cx="3172107" cy="1246908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933301"/>
              <a:gd name="connsiteY0" fmla="*/ 1699287 h 1699287"/>
              <a:gd name="connsiteX1" fmla="*/ 2010440 w 6933301"/>
              <a:gd name="connsiteY1" fmla="*/ 504675 h 1699287"/>
              <a:gd name="connsiteX2" fmla="*/ 3754401 w 6933301"/>
              <a:gd name="connsiteY2" fmla="*/ 26431 h 1699287"/>
              <a:gd name="connsiteX3" fmla="*/ 5192676 w 6933301"/>
              <a:gd name="connsiteY3" fmla="*/ 102631 h 1699287"/>
              <a:gd name="connsiteX4" fmla="*/ 6933301 w 6933301"/>
              <a:gd name="connsiteY4" fmla="*/ 578881 h 1699287"/>
              <a:gd name="connsiteX0" fmla="*/ 0 w 6933301"/>
              <a:gd name="connsiteY0" fmla="*/ 1602720 h 1602720"/>
              <a:gd name="connsiteX1" fmla="*/ 2010440 w 6933301"/>
              <a:gd name="connsiteY1" fmla="*/ 408108 h 1602720"/>
              <a:gd name="connsiteX2" fmla="*/ 3858494 w 6933301"/>
              <a:gd name="connsiteY2" fmla="*/ 558514 h 1602720"/>
              <a:gd name="connsiteX3" fmla="*/ 5192676 w 6933301"/>
              <a:gd name="connsiteY3" fmla="*/ 6064 h 1602720"/>
              <a:gd name="connsiteX4" fmla="*/ 6933301 w 6933301"/>
              <a:gd name="connsiteY4" fmla="*/ 482314 h 1602720"/>
              <a:gd name="connsiteX0" fmla="*/ 0 w 6933301"/>
              <a:gd name="connsiteY0" fmla="*/ 1603489 h 1603489"/>
              <a:gd name="connsiteX1" fmla="*/ 2239448 w 6933301"/>
              <a:gd name="connsiteY1" fmla="*/ 827977 h 1603489"/>
              <a:gd name="connsiteX2" fmla="*/ 3858494 w 6933301"/>
              <a:gd name="connsiteY2" fmla="*/ 559283 h 1603489"/>
              <a:gd name="connsiteX3" fmla="*/ 5192676 w 6933301"/>
              <a:gd name="connsiteY3" fmla="*/ 6833 h 1603489"/>
              <a:gd name="connsiteX4" fmla="*/ 6933301 w 6933301"/>
              <a:gd name="connsiteY4" fmla="*/ 483083 h 1603489"/>
              <a:gd name="connsiteX0" fmla="*/ 0 w 6933301"/>
              <a:gd name="connsiteY0" fmla="*/ 1173596 h 1173596"/>
              <a:gd name="connsiteX1" fmla="*/ 2239448 w 6933301"/>
              <a:gd name="connsiteY1" fmla="*/ 398084 h 1173596"/>
              <a:gd name="connsiteX2" fmla="*/ 3858494 w 6933301"/>
              <a:gd name="connsiteY2" fmla="*/ 129390 h 1173596"/>
              <a:gd name="connsiteX3" fmla="*/ 5400866 w 6933301"/>
              <a:gd name="connsiteY3" fmla="*/ 24615 h 1173596"/>
              <a:gd name="connsiteX4" fmla="*/ 6933301 w 6933301"/>
              <a:gd name="connsiteY4" fmla="*/ 53190 h 1173596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194057 h 1194057"/>
              <a:gd name="connsiteX1" fmla="*/ 2239448 w 6933301"/>
              <a:gd name="connsiteY1" fmla="*/ 418545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216309 h 1216309"/>
              <a:gd name="connsiteX1" fmla="*/ 3217935 w 6933301"/>
              <a:gd name="connsiteY1" fmla="*/ 526522 h 1216309"/>
              <a:gd name="connsiteX2" fmla="*/ 4045864 w 6933301"/>
              <a:gd name="connsiteY2" fmla="*/ 181628 h 1216309"/>
              <a:gd name="connsiteX3" fmla="*/ 5400866 w 6933301"/>
              <a:gd name="connsiteY3" fmla="*/ 19703 h 1216309"/>
              <a:gd name="connsiteX4" fmla="*/ 6933301 w 6933301"/>
              <a:gd name="connsiteY4" fmla="*/ 95903 h 1216309"/>
              <a:gd name="connsiteX0" fmla="*/ 0 w 6933301"/>
              <a:gd name="connsiteY0" fmla="*/ 1199758 h 1199758"/>
              <a:gd name="connsiteX1" fmla="*/ 3217935 w 6933301"/>
              <a:gd name="connsiteY1" fmla="*/ 509971 h 1199758"/>
              <a:gd name="connsiteX2" fmla="*/ 4045864 w 6933301"/>
              <a:gd name="connsiteY2" fmla="*/ 165077 h 1199758"/>
              <a:gd name="connsiteX3" fmla="*/ 5400866 w 6933301"/>
              <a:gd name="connsiteY3" fmla="*/ 3152 h 1199758"/>
              <a:gd name="connsiteX4" fmla="*/ 6933301 w 6933301"/>
              <a:gd name="connsiteY4" fmla="*/ 79352 h 1199758"/>
              <a:gd name="connsiteX0" fmla="*/ 0 w 6933301"/>
              <a:gd name="connsiteY0" fmla="*/ 1196606 h 1196606"/>
              <a:gd name="connsiteX1" fmla="*/ 3217935 w 6933301"/>
              <a:gd name="connsiteY1" fmla="*/ 506819 h 1196606"/>
              <a:gd name="connsiteX2" fmla="*/ 4045864 w 6933301"/>
              <a:gd name="connsiteY2" fmla="*/ 161925 h 1196606"/>
              <a:gd name="connsiteX3" fmla="*/ 5400866 w 6933301"/>
              <a:gd name="connsiteY3" fmla="*/ 0 h 1196606"/>
              <a:gd name="connsiteX4" fmla="*/ 6933301 w 6933301"/>
              <a:gd name="connsiteY4" fmla="*/ 76200 h 1196606"/>
              <a:gd name="connsiteX0" fmla="*/ 0 w 6933301"/>
              <a:gd name="connsiteY0" fmla="*/ 1212423 h 1212423"/>
              <a:gd name="connsiteX1" fmla="*/ 3217935 w 6933301"/>
              <a:gd name="connsiteY1" fmla="*/ 522636 h 1212423"/>
              <a:gd name="connsiteX2" fmla="*/ 4045864 w 6933301"/>
              <a:gd name="connsiteY2" fmla="*/ 177742 h 1212423"/>
              <a:gd name="connsiteX3" fmla="*/ 5400866 w 6933301"/>
              <a:gd name="connsiteY3" fmla="*/ 15817 h 1212423"/>
              <a:gd name="connsiteX4" fmla="*/ 6933301 w 6933301"/>
              <a:gd name="connsiteY4" fmla="*/ 92017 h 1212423"/>
              <a:gd name="connsiteX0" fmla="*/ 0 w 6933301"/>
              <a:gd name="connsiteY0" fmla="*/ 1246908 h 1246908"/>
              <a:gd name="connsiteX1" fmla="*/ 3217935 w 6933301"/>
              <a:gd name="connsiteY1" fmla="*/ 557121 h 1246908"/>
              <a:gd name="connsiteX2" fmla="*/ 4045864 w 6933301"/>
              <a:gd name="connsiteY2" fmla="*/ 212227 h 1246908"/>
              <a:gd name="connsiteX3" fmla="*/ 5463322 w 6933301"/>
              <a:gd name="connsiteY3" fmla="*/ 2677 h 1246908"/>
              <a:gd name="connsiteX4" fmla="*/ 6933301 w 6933301"/>
              <a:gd name="connsiteY4" fmla="*/ 126502 h 124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3301" h="1246908">
                <a:moveTo>
                  <a:pt x="0" y="1246908"/>
                </a:moveTo>
                <a:cubicBezTo>
                  <a:pt x="2901832" y="1148076"/>
                  <a:pt x="2814269" y="777193"/>
                  <a:pt x="3217935" y="557121"/>
                </a:cubicBezTo>
                <a:cubicBezTo>
                  <a:pt x="3621601" y="337049"/>
                  <a:pt x="3671633" y="304634"/>
                  <a:pt x="4045864" y="212227"/>
                </a:cubicBezTo>
                <a:cubicBezTo>
                  <a:pt x="4420095" y="119820"/>
                  <a:pt x="4884927" y="9027"/>
                  <a:pt x="5463322" y="2677"/>
                </a:cubicBezTo>
                <a:cubicBezTo>
                  <a:pt x="6062536" y="-3673"/>
                  <a:pt x="6362595" y="-10023"/>
                  <a:pt x="6933301" y="126502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886064" y="4245901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543855" y="3614936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4877"/>
              </p:ext>
            </p:extLst>
          </p:nvPr>
        </p:nvGraphicFramePr>
        <p:xfrm>
          <a:off x="1351692" y="2247900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3906"/>
              </p:ext>
            </p:extLst>
          </p:nvPr>
        </p:nvGraphicFramePr>
        <p:xfrm>
          <a:off x="4011397" y="1661069"/>
          <a:ext cx="1444626" cy="199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ob_refcnt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4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ob_type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tp_base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  <a:tr h="415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443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72063"/>
              </p:ext>
            </p:extLst>
          </p:nvPr>
        </p:nvGraphicFramePr>
        <p:xfrm>
          <a:off x="6291951" y="3652818"/>
          <a:ext cx="1444626" cy="113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4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12181"/>
              </p:ext>
            </p:extLst>
          </p:nvPr>
        </p:nvGraphicFramePr>
        <p:xfrm>
          <a:off x="8582457" y="2037835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43146" y="1255727"/>
            <a:ext cx="13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1567" y="184255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3141" y="3247476"/>
            <a:ext cx="20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8255" y="1632494"/>
            <a:ext cx="15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PyType_Type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56023" y="3009900"/>
            <a:ext cx="835928" cy="8382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457922" y="2277241"/>
            <a:ext cx="3105476" cy="1906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4381193"/>
              <a:gd name="connsiteY0" fmla="*/ 24003 h 24003"/>
              <a:gd name="connsiteX1" fmla="*/ 4381193 w 4381193"/>
              <a:gd name="connsiteY1" fmla="*/ 0 h 24003"/>
              <a:gd name="connsiteX0" fmla="*/ 0 w 4369930"/>
              <a:gd name="connsiteY0" fmla="*/ 9169 h 9169"/>
              <a:gd name="connsiteX1" fmla="*/ 4369930 w 4369930"/>
              <a:gd name="connsiteY1" fmla="*/ 0 h 9169"/>
              <a:gd name="connsiteX0" fmla="*/ 0 w 9175"/>
              <a:gd name="connsiteY0" fmla="*/ 1911 h 1911"/>
              <a:gd name="connsiteX1" fmla="*/ 9175 w 9175"/>
              <a:gd name="connsiteY1" fmla="*/ 0 h 1911"/>
              <a:gd name="connsiteX0" fmla="*/ 0 w 9939"/>
              <a:gd name="connsiteY0" fmla="*/ 0 h 417"/>
              <a:gd name="connsiteX1" fmla="*/ 9939 w 9939"/>
              <a:gd name="connsiteY1" fmla="*/ 417 h 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" h="417">
                <a:moveTo>
                  <a:pt x="0" y="0"/>
                </a:moveTo>
                <a:lnTo>
                  <a:pt x="9939" y="417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 flipV="1">
            <a:off x="7736577" y="2594095"/>
            <a:ext cx="845880" cy="162690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2796318" y="1876428"/>
            <a:ext cx="1189680" cy="933447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3365274"/>
              <a:gd name="connsiteY0" fmla="*/ 251852 h 251852"/>
              <a:gd name="connsiteX1" fmla="*/ 3365274 w 3365274"/>
              <a:gd name="connsiteY1" fmla="*/ 0 h 251852"/>
              <a:gd name="connsiteX0" fmla="*/ 0 w 3365274"/>
              <a:gd name="connsiteY0" fmla="*/ 265392 h 265392"/>
              <a:gd name="connsiteX1" fmla="*/ 3365274 w 3365274"/>
              <a:gd name="connsiteY1" fmla="*/ 0 h 26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5274" h="265392">
                <a:moveTo>
                  <a:pt x="0" y="265392"/>
                </a:moveTo>
                <a:lnTo>
                  <a:pt x="3365274" y="0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6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188</Words>
  <Application>Microsoft Office PowerPoint</Application>
  <PresentationFormat>宽屏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Online Game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李园</dc:creator>
  <cp:lastModifiedBy>李园</cp:lastModifiedBy>
  <cp:revision>53</cp:revision>
  <dcterms:created xsi:type="dcterms:W3CDTF">2020-12-07T13:03:24Z</dcterms:created>
  <dcterms:modified xsi:type="dcterms:W3CDTF">2020-12-24T15:04:00Z</dcterms:modified>
</cp:coreProperties>
</file>