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486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5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1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5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8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7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F246-EF54-4E43-8176-433C12938E85}" type="datetimeFigureOut">
              <a:rPr lang="zh-CN" altLang="en-US" smtClean="0"/>
              <a:t>2016-02-24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194B-1072-4F6A-9C17-5E5B91DA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6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486396" y="260648"/>
            <a:ext cx="8513736" cy="5725712"/>
            <a:chOff x="486396" y="260648"/>
            <a:chExt cx="8513736" cy="5725712"/>
          </a:xfrm>
        </p:grpSpPr>
        <p:sp>
          <p:nvSpPr>
            <p:cNvPr id="6" name="圆角矩形 5"/>
            <p:cNvSpPr/>
            <p:nvPr/>
          </p:nvSpPr>
          <p:spPr>
            <a:xfrm>
              <a:off x="3297064" y="260648"/>
              <a:ext cx="2232248" cy="86409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/>
                <a:t>NameNode</a:t>
              </a:r>
              <a:endParaRPr lang="zh-CN" altLang="en-US" sz="2400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86396" y="3031806"/>
              <a:ext cx="4013596" cy="2954554"/>
              <a:chOff x="486396" y="3031806"/>
              <a:chExt cx="4013596" cy="2954554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86396" y="3031806"/>
                <a:ext cx="4013596" cy="234141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33948" y="56170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机架</a:t>
                </a:r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903788" y="3021324"/>
              <a:ext cx="3096344" cy="2929616"/>
              <a:chOff x="5903788" y="3021324"/>
              <a:chExt cx="3096344" cy="2929616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5903788" y="3021324"/>
                <a:ext cx="3096344" cy="235189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21884" y="558160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机架</a:t>
                </a:r>
                <a:r>
                  <a:rPr lang="en-US" altLang="zh-CN" b="1" dirty="0" smtClean="0"/>
                  <a:t>2</a:t>
                </a:r>
                <a:endParaRPr lang="zh-CN" altLang="en-US" b="1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47924" y="3501008"/>
              <a:ext cx="1115764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935312" y="3501008"/>
              <a:ext cx="1115764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262536" y="3501008"/>
              <a:ext cx="1115764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96336" y="3487119"/>
              <a:ext cx="1115764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106120" y="3487119"/>
              <a:ext cx="1115764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864" y="4652515"/>
              <a:ext cx="128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DataNode1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8192" y="4652760"/>
              <a:ext cx="128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DataNode2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76476" y="4634958"/>
              <a:ext cx="128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DataNode3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10276" y="4620249"/>
              <a:ext cx="128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DataNode5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0060" y="4624564"/>
              <a:ext cx="128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DataNode4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55576" y="3584594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A</a:t>
              </a:r>
              <a:endParaRPr lang="zh-CN" altLang="en-US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58589" y="3584678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</a:t>
              </a:r>
              <a:endParaRPr lang="zh-CN" altLang="en-US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58589" y="4049741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</a:t>
              </a:r>
              <a:endParaRPr lang="zh-CN" altLang="en-US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51720" y="3584678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A</a:t>
              </a:r>
              <a:endParaRPr lang="zh-CN" altLang="en-US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55776" y="3584678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E</a:t>
              </a:r>
              <a:endParaRPr lang="zh-CN" altLang="en-US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555776" y="4057689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B</a:t>
              </a:r>
              <a:endParaRPr lang="zh-CN" altLang="en-US" b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419872" y="3584678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</a:t>
              </a:r>
              <a:endParaRPr lang="zh-CN" altLang="en-US" b="1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923928" y="3584678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E</a:t>
              </a:r>
              <a:endParaRPr lang="zh-CN" altLang="en-US" b="1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23928" y="4049740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228184" y="3584678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A</a:t>
              </a:r>
              <a:endParaRPr lang="zh-CN" altLang="en-US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732240" y="3584678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</a:t>
              </a:r>
              <a:endParaRPr lang="zh-CN" altLang="en-US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732240" y="4036922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B</a:t>
              </a:r>
              <a:endParaRPr lang="zh-CN" altLang="en-US" b="1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40352" y="3584678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8244408" y="3584678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B</a:t>
              </a:r>
              <a:endParaRPr lang="zh-CN" altLang="en-US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8244408" y="4049739"/>
              <a:ext cx="342800" cy="320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E</a:t>
              </a:r>
              <a:endParaRPr lang="zh-CN" altLang="en-US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812318" y="1589548"/>
              <a:ext cx="1607554" cy="7265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            </a:t>
              </a:r>
              <a:endParaRPr lang="zh-CN" altLang="en-US" dirty="0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765" y="1705173"/>
              <a:ext cx="576411" cy="53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686750" y="1622305"/>
              <a:ext cx="400110" cy="661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b="1" dirty="0"/>
                <a:t>客户端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715466" y="440668"/>
              <a:ext cx="1512168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Secondary</a:t>
              </a:r>
            </a:p>
            <a:p>
              <a:pPr algn="ctr"/>
              <a:r>
                <a:rPr lang="en-US" altLang="zh-CN" dirty="0" err="1" smtClean="0"/>
                <a:t>NameNode</a:t>
              </a:r>
              <a:endParaRPr lang="zh-CN" altLang="en-US" dirty="0"/>
            </a:p>
          </p:txBody>
        </p:sp>
        <p:cxnSp>
          <p:nvCxnSpPr>
            <p:cNvPr id="47" name="直接箭头连接符 46"/>
            <p:cNvCxnSpPr>
              <a:stCxn id="6" idx="3"/>
              <a:endCxn id="43" idx="1"/>
            </p:cNvCxnSpPr>
            <p:nvPr/>
          </p:nvCxnSpPr>
          <p:spPr>
            <a:xfrm>
              <a:off x="5529312" y="692696"/>
              <a:ext cx="11861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35660" y="848182"/>
              <a:ext cx="145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(</a:t>
              </a:r>
              <a:r>
                <a:rPr lang="zh-CN" altLang="en-US" sz="1200" dirty="0" smtClean="0"/>
                <a:t>唯一的管理节点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  <p:cxnSp>
          <p:nvCxnSpPr>
            <p:cNvPr id="52" name="直接箭头连接符 51"/>
            <p:cNvCxnSpPr>
              <a:stCxn id="40" idx="0"/>
              <a:endCxn id="6" idx="1"/>
            </p:cNvCxnSpPr>
            <p:nvPr/>
          </p:nvCxnSpPr>
          <p:spPr>
            <a:xfrm flipV="1">
              <a:off x="2616095" y="692696"/>
              <a:ext cx="680969" cy="89685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126109" y="879512"/>
              <a:ext cx="1601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①   查询读取元数据</a:t>
              </a:r>
              <a:endParaRPr lang="zh-CN" altLang="en-US" sz="1400" b="1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flipH="1">
              <a:off x="3051076" y="1141122"/>
              <a:ext cx="368796" cy="48118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247221" y="1355848"/>
              <a:ext cx="228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②  返回文件所在节点位置</a:t>
              </a:r>
              <a:endParaRPr lang="zh-CN" altLang="en-US" sz="1400" b="1" dirty="0"/>
            </a:p>
          </p:txBody>
        </p:sp>
        <p:cxnSp>
          <p:nvCxnSpPr>
            <p:cNvPr id="60" name="直接箭头连接符 59"/>
            <p:cNvCxnSpPr>
              <a:stCxn id="40" idx="3"/>
              <a:endCxn id="9" idx="0"/>
            </p:cNvCxnSpPr>
            <p:nvPr/>
          </p:nvCxnSpPr>
          <p:spPr>
            <a:xfrm flipH="1">
              <a:off x="1205806" y="2209717"/>
              <a:ext cx="841933" cy="129129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765588" y="2585620"/>
              <a:ext cx="1654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③  读取数据块</a:t>
              </a:r>
              <a:endParaRPr lang="zh-CN" altLang="en-US" sz="1400" b="1" dirty="0"/>
            </a:p>
          </p:txBody>
        </p:sp>
        <p:cxnSp>
          <p:nvCxnSpPr>
            <p:cNvPr id="64" name="直接箭头连接符 63"/>
            <p:cNvCxnSpPr>
              <a:stCxn id="4" idx="3"/>
              <a:endCxn id="5" idx="1"/>
            </p:cNvCxnSpPr>
            <p:nvPr/>
          </p:nvCxnSpPr>
          <p:spPr>
            <a:xfrm flipV="1">
              <a:off x="4499992" y="4197270"/>
              <a:ext cx="1403796" cy="524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626566" y="3770132"/>
              <a:ext cx="1132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复制</a:t>
              </a:r>
              <a:endParaRPr lang="zh-CN" altLang="en-US" b="1" dirty="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flipH="1" flipV="1">
              <a:off x="5436096" y="1141122"/>
              <a:ext cx="1227906" cy="234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020060" y="1842792"/>
              <a:ext cx="1287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元数据更新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7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</Words>
  <Application>Microsoft Office PowerPoint</Application>
  <PresentationFormat>全屏显示(4:3)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Localadmin</dc:creator>
  <cp:lastModifiedBy>Localadmin</cp:lastModifiedBy>
  <cp:revision>1</cp:revision>
  <dcterms:created xsi:type="dcterms:W3CDTF">2016-02-24T02:11:40Z</dcterms:created>
  <dcterms:modified xsi:type="dcterms:W3CDTF">2016-02-24T03:13:40Z</dcterms:modified>
</cp:coreProperties>
</file>