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412875"/>
            <a:ext cx="7758113" cy="1558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/>
              <a:t>第六章 字符串处理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8552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第六章 字符串处理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b="0"/>
              <a:t>       </a:t>
            </a:r>
            <a:r>
              <a:rPr lang="zh-CN" altLang="en-US" sz="2000" b="0"/>
              <a:t>本章将介绍</a:t>
            </a:r>
            <a:r>
              <a:rPr lang="en-US" altLang="zh-CN" sz="2000" b="0"/>
              <a:t>Java</a:t>
            </a:r>
            <a:r>
              <a:rPr lang="zh-CN" altLang="en-US" sz="2000" b="0"/>
              <a:t>语言中字符串的处理技术。主要涉及在程序运行初始化后不能改变的字符串类</a:t>
            </a:r>
            <a:r>
              <a:rPr lang="en-US" altLang="zh-CN" sz="2000" b="0"/>
              <a:t>String</a:t>
            </a:r>
            <a:r>
              <a:rPr lang="zh-CN" altLang="en-US" sz="2000" b="0"/>
              <a:t>和字符串内容可以动态改变的类</a:t>
            </a:r>
            <a:r>
              <a:rPr lang="en-US" altLang="zh-CN" sz="2000" b="0"/>
              <a:t>StringBuffer</a:t>
            </a:r>
            <a:r>
              <a:rPr lang="zh-CN" altLang="en-US" sz="2000" b="0"/>
              <a:t>，以及用于进行字符串词法分析类</a:t>
            </a:r>
            <a:r>
              <a:rPr lang="en-US" altLang="zh-CN" sz="2000" b="0"/>
              <a:t>StringTokenizer</a:t>
            </a:r>
            <a:r>
              <a:rPr lang="zh-CN" altLang="en-US" sz="2000" b="0"/>
              <a:t>。同时还将介绍字符串和其它数据类型间的转换。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b="0"/>
              <a:t>       在</a:t>
            </a:r>
            <a:r>
              <a:rPr lang="en-US" altLang="zh-CN" sz="2000" b="0"/>
              <a:t>C/C++</a:t>
            </a:r>
            <a:r>
              <a:rPr lang="zh-CN" altLang="en-US" sz="2000" b="0"/>
              <a:t>中，字符串是以字符数组的方式来处理的，以字符</a:t>
            </a:r>
            <a:r>
              <a:rPr lang="zh-CN" altLang="en-US" sz="2000" b="0">
                <a:latin typeface="Times New Roman"/>
              </a:rPr>
              <a:t>’</a:t>
            </a:r>
            <a:r>
              <a:rPr lang="en-US" altLang="zh-CN" sz="2000" b="0"/>
              <a:t>\0</a:t>
            </a:r>
            <a:r>
              <a:rPr lang="en-US" altLang="zh-CN" sz="2000" b="0">
                <a:latin typeface="Times New Roman"/>
              </a:rPr>
              <a:t>’</a:t>
            </a:r>
            <a:r>
              <a:rPr lang="zh-CN" altLang="en-US" sz="2000" b="0"/>
              <a:t>作为字符串结束的标志，因此在进行字符串处理时比较容易发生错误。而</a:t>
            </a:r>
            <a:r>
              <a:rPr lang="en-US" altLang="zh-CN" sz="2000" b="0"/>
              <a:t>Java</a:t>
            </a:r>
            <a:r>
              <a:rPr lang="zh-CN" altLang="en-US" sz="2000" b="0"/>
              <a:t>则将字符串作为对象来处理，在对象中封装了一系列方法来进行字符串处理。利用</a:t>
            </a:r>
            <a:r>
              <a:rPr lang="en-US" altLang="zh-CN" sz="2000" b="0"/>
              <a:t>Java</a:t>
            </a:r>
            <a:r>
              <a:rPr lang="zh-CN" altLang="en-US" sz="2000" b="0"/>
              <a:t>字符串处理技术不仅可以减少程序设计的工作量，而且使程序编制更加规范，从而可以减少错误的发生。</a:t>
            </a:r>
          </a:p>
        </p:txBody>
      </p:sp>
    </p:spTree>
    <p:extLst>
      <p:ext uri="{BB962C8B-B14F-4D97-AF65-F5344CB8AC3E}">
        <p14:creationId xmlns:p14="http://schemas.microsoft.com/office/powerpoint/2010/main" val="280644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第六章 字符串处理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71600"/>
            <a:ext cx="7993063" cy="5153025"/>
          </a:xfrm>
          <a:solidFill>
            <a:srgbClr val="C0C0C0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6.1 String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6.2 StringBuffer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6.3 StringTokenizer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类的应用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6.4  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字符串与其他数据类型的转换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54013" y="1430338"/>
            <a:ext cx="617537" cy="485775"/>
          </a:xfrm>
          <a:prstGeom prst="rightArrow">
            <a:avLst>
              <a:gd name="adj1" fmla="val 50000"/>
              <a:gd name="adj2" fmla="val 3178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6.1 String</a:t>
            </a:r>
            <a:r>
              <a:rPr lang="zh-CN" altLang="en-US"/>
              <a:t>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71600"/>
            <a:ext cx="7993063" cy="5153025"/>
          </a:xfrm>
          <a:solidFill>
            <a:srgbClr val="FF99CC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6.1.1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字符串的构造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6.1.2 String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类的常用方法</a:t>
            </a:r>
            <a:endParaRPr lang="zh-CN" altLang="en-US" b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54013" y="1430338"/>
            <a:ext cx="617537" cy="485775"/>
          </a:xfrm>
          <a:prstGeom prst="rightArrow">
            <a:avLst>
              <a:gd name="adj1" fmla="val 50000"/>
              <a:gd name="adj2" fmla="val 3178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6.1.1</a:t>
            </a:r>
            <a:r>
              <a:rPr lang="zh-CN" altLang="en-US"/>
              <a:t>字符串的构造</a:t>
            </a:r>
            <a:endParaRPr lang="zh-CN" altLang="en-US" b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106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82804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10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6.1.1</a:t>
            </a:r>
            <a:r>
              <a:rPr lang="zh-CN" altLang="en-US"/>
              <a:t>字符串的构造</a:t>
            </a:r>
            <a:endParaRPr lang="zh-CN" altLang="en-US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106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79930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字符串的声明和其它类一样，如下格式</a:t>
            </a:r>
          </a:p>
          <a:p>
            <a:pPr eaLnBrk="1" hangingPunct="1"/>
            <a:r>
              <a:rPr lang="en-US" altLang="zh-CN" b="0"/>
              <a:t>String s</a:t>
            </a:r>
            <a:r>
              <a:rPr lang="zh-CN" altLang="en-US" b="0"/>
              <a:t>；</a:t>
            </a:r>
          </a:p>
          <a:p>
            <a:pPr eaLnBrk="1" hangingPunct="1"/>
            <a:r>
              <a:rPr lang="zh-CN" altLang="en-US" b="0"/>
              <a:t>创建字符串可以使用</a:t>
            </a:r>
            <a:r>
              <a:rPr lang="en-US" altLang="zh-CN" b="0"/>
              <a:t>String</a:t>
            </a:r>
            <a:r>
              <a:rPr lang="zh-CN" altLang="en-US" b="0"/>
              <a:t>类的构造方法。例如：</a:t>
            </a:r>
          </a:p>
          <a:p>
            <a:pPr eaLnBrk="1" hangingPunct="1"/>
            <a:r>
              <a:rPr lang="en-US" altLang="zh-CN" b="0"/>
              <a:t>s=new String(</a:t>
            </a:r>
            <a:r>
              <a:rPr lang="en-US" altLang="zh-CN" b="0">
                <a:latin typeface="Times New Roman" panose="02020603050405020304" pitchFamily="18" charset="0"/>
              </a:rPr>
              <a:t>“</a:t>
            </a:r>
            <a:r>
              <a:rPr lang="en-US" altLang="zh-CN" b="0"/>
              <a:t>We are students</a:t>
            </a:r>
            <a:r>
              <a:rPr lang="en-US" altLang="zh-CN" b="0">
                <a:latin typeface="Times New Roman" panose="02020603050405020304" pitchFamily="18" charset="0"/>
              </a:rPr>
              <a:t>”</a:t>
            </a:r>
            <a:r>
              <a:rPr lang="en-US" altLang="zh-CN" b="0"/>
              <a:t>)</a:t>
            </a:r>
            <a:r>
              <a:rPr lang="zh-CN" altLang="en-US" b="0"/>
              <a:t>；</a:t>
            </a:r>
          </a:p>
          <a:p>
            <a:pPr eaLnBrk="1" hangingPunct="1"/>
            <a:r>
              <a:rPr lang="en-US" altLang="zh-CN" b="0"/>
              <a:t>s= </a:t>
            </a:r>
            <a:r>
              <a:rPr lang="en-US" altLang="zh-CN" b="0">
                <a:latin typeface="Times New Roman" panose="02020603050405020304" pitchFamily="18" charset="0"/>
              </a:rPr>
              <a:t>“</a:t>
            </a:r>
            <a:r>
              <a:rPr lang="en-US" altLang="zh-CN" b="0"/>
              <a:t>We are students</a:t>
            </a:r>
            <a:r>
              <a:rPr lang="en-US" altLang="zh-CN" b="0">
                <a:latin typeface="Times New Roman" panose="02020603050405020304" pitchFamily="18" charset="0"/>
              </a:rPr>
              <a:t>”</a:t>
            </a:r>
            <a:r>
              <a:rPr lang="zh-CN" altLang="en-US" b="0"/>
              <a:t>；</a:t>
            </a:r>
          </a:p>
          <a:p>
            <a:pPr eaLnBrk="1" hangingPunct="1"/>
            <a:endParaRPr lang="zh-CN" altLang="en-US" b="0"/>
          </a:p>
          <a:p>
            <a:pPr eaLnBrk="1" hangingPunct="1"/>
            <a:r>
              <a:rPr lang="zh-CN" altLang="en-US" b="0"/>
              <a:t>声明和实例化对象也可一步完成：</a:t>
            </a:r>
          </a:p>
          <a:p>
            <a:pPr eaLnBrk="1" hangingPunct="1"/>
            <a:r>
              <a:rPr lang="en-US" altLang="zh-CN" b="0"/>
              <a:t>String s=new String("We are students");</a:t>
            </a:r>
          </a:p>
          <a:p>
            <a:pPr eaLnBrk="1" hangingPunct="1"/>
            <a:r>
              <a:rPr lang="en-US" altLang="zh-CN" b="0"/>
              <a:t>String s="We are students";</a:t>
            </a:r>
          </a:p>
        </p:txBody>
      </p:sp>
    </p:spTree>
    <p:extLst>
      <p:ext uri="{BB962C8B-B14F-4D97-AF65-F5344CB8AC3E}">
        <p14:creationId xmlns:p14="http://schemas.microsoft.com/office/powerpoint/2010/main" val="171374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Tahoma</vt:lpstr>
      <vt:lpstr>Times New Roman</vt:lpstr>
      <vt:lpstr>Wingdings</vt:lpstr>
      <vt:lpstr>Office Theme</vt:lpstr>
      <vt:lpstr>第六章 字符串处理</vt:lpstr>
      <vt:lpstr>第六章 字符串处理</vt:lpstr>
      <vt:lpstr>第六章 字符串处理</vt:lpstr>
      <vt:lpstr>6.1 String类</vt:lpstr>
      <vt:lpstr>6.1.1字符串的构造</vt:lpstr>
      <vt:lpstr>6.1.1字符串的构造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字符串处理</dc:title>
  <dc:creator>wonderq</dc:creator>
  <cp:lastModifiedBy>wonderq</cp:lastModifiedBy>
  <cp:revision>1</cp:revision>
  <dcterms:created xsi:type="dcterms:W3CDTF">2006-08-16T00:00:00Z</dcterms:created>
  <dcterms:modified xsi:type="dcterms:W3CDTF">2017-03-01T15:33:14Z</dcterms:modified>
</cp:coreProperties>
</file>