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718C8-E6EC-4800-A018-874766191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F00B4C-0559-4170-9BED-62C22FE02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08295-AAAE-4F79-A16F-E2554917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D239-BA74-409C-8268-21723503C70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D5E527-0B82-4C80-AAB9-54C36AFC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5102C-4DB0-465F-970E-BC84537A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4C9D-8572-470C-BC94-F0807D305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73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918B2-5C27-4169-901F-9A3EFDBE4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4243F0-049B-4E7A-BD86-61992F068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2ECBE7-D3AA-479E-9665-CF59441B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D239-BA74-409C-8268-21723503C70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21F3E-D732-4C80-B360-2011C4B9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B4593-C9C1-46B9-9EB5-037A34B4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4C9D-8572-470C-BC94-F0807D305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51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4E5FBE-46F6-4E3D-B5F2-F4166CCD7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FCD16E-1CD7-432D-845E-EB0A980F7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7F097-8B56-4D8A-9875-109FCB57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D239-BA74-409C-8268-21723503C70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F8625-22F0-4B98-8EB6-1C924B31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56EE7D-25C0-463E-A255-92839004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4C9D-8572-470C-BC94-F0807D305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3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E72D-D262-4700-AC16-61F91F7E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1382D9-8054-4BDC-8FEF-108D10E86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EC0CA5-786C-4305-A13A-93A45F9A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D239-BA74-409C-8268-21723503C70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459ADB-0FB5-49DF-A966-8EB5F2EB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9DEF1-C135-44FE-B010-98C853381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4C9D-8572-470C-BC94-F0807D305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3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DD1F6-BA2A-4EAB-8263-F1482A19B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E898E0-4813-4788-85DC-03EFC675C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515BF-1104-4F3C-BFC6-EB37A6DD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D239-BA74-409C-8268-21723503C70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437728-980D-466B-A4E8-93744B13B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6EE38-2991-4183-AFEB-D50A24D8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4C9D-8572-470C-BC94-F0807D305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72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79B14-3201-4F80-B9D0-49E31283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28B873-3E5F-4078-B2CB-30AA46DBC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0D6240-30D1-48E7-B3FB-5C9829042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B1B957-9750-4EDC-B769-6FC4277F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D239-BA74-409C-8268-21723503C70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EEF03B-199C-4217-80F3-F9F5EEBBB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FF6A7B-D4B5-445F-A569-EB57267F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4C9D-8572-470C-BC94-F0807D305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73DE7-D186-4EBD-ACD6-E15E9B3E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D3038-17FB-40C9-8EF4-FABA62381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2C1001-4B74-4E49-AC10-6FA29068E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9F6980-D451-405E-8AE9-16F1773E6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221FDB-C677-47B7-9C80-1CC3511B3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36C12F-93A9-4B8A-A105-FFA6EA0F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D239-BA74-409C-8268-21723503C70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1D26CC-9F7B-481C-94C1-C1C267D6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1CA7CC-BF3E-4BA2-B3C6-0134484A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4C9D-8572-470C-BC94-F0807D305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9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4D61A-0E8A-4464-A9B2-16BCCA4F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04DE75-C67B-4DE9-9872-ABAE2B7E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D239-BA74-409C-8268-21723503C70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5F3075-5C6B-420A-8E95-AF014101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D4BA45-79E1-4497-B939-4AF60294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4C9D-8572-470C-BC94-F0807D305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0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A1A270-17B6-4789-ABED-010559745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D239-BA74-409C-8268-21723503C70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440B32-7C52-43FC-8E7C-FBDEB0A70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88C840-C911-4BDF-B737-B0D86687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4C9D-8572-470C-BC94-F0807D305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1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A3600-C239-4C00-8078-5B7E5DF3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8D8A5C-BEEF-4041-8A89-AF3022C66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60C9C6-33C6-4267-89BE-5599911B1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9593FA-74B6-4030-AB73-6CA79F6F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D239-BA74-409C-8268-21723503C70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2C0296-A63D-48DC-AB96-95CE00C1E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CCE55A-E09B-4F0C-8952-92A021CC2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4C9D-8572-470C-BC94-F0807D305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47472-A81C-4C52-A4D7-43138CA7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3952C4-B73E-4EC5-84EF-1CB4D9317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F009CD-3364-449B-B158-ECA3AFE11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AD2B0-0EBD-40ED-B4DD-FE235CAAF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D239-BA74-409C-8268-21723503C70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9EC17B-53B8-45A1-B422-124E9D18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DD8C34-0316-4FF3-A438-7B191F5F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4C9D-8572-470C-BC94-F0807D305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55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81418D-E705-4A64-8394-6D842481D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3AEBBD-5D7F-4F37-A3F4-63A90FD36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9B4A9-29E3-400C-BA7C-F8279331F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9D239-BA74-409C-8268-21723503C701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81DD8-B18D-46BF-A3A1-F856026D1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B39CB-93B9-489C-91B7-61E27C0E4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B4C9D-8572-470C-BC94-F0807D305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81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ondolee.github.io/KC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ndolee/KC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E8A71520-9D6F-490B-86BF-54E5A3793FB9}"/>
              </a:ext>
            </a:extLst>
          </p:cNvPr>
          <p:cNvGrpSpPr/>
          <p:nvPr/>
        </p:nvGrpSpPr>
        <p:grpSpPr>
          <a:xfrm>
            <a:off x="-1" y="518229"/>
            <a:ext cx="12192001" cy="6339771"/>
            <a:chOff x="-1" y="89702"/>
            <a:chExt cx="12192001" cy="633977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5812024-F89D-4998-8062-A41C7047D4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797"/>
            <a:stretch/>
          </p:blipFill>
          <p:spPr>
            <a:xfrm>
              <a:off x="0" y="450490"/>
              <a:ext cx="12192000" cy="5957019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8B5EEE0-C9F2-4214-B6B3-C9531C6DB167}"/>
                </a:ext>
              </a:extLst>
            </p:cNvPr>
            <p:cNvSpPr/>
            <p:nvPr/>
          </p:nvSpPr>
          <p:spPr>
            <a:xfrm>
              <a:off x="53887" y="957473"/>
              <a:ext cx="7236000" cy="5472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Map</a:t>
              </a:r>
              <a:endParaRPr lang="ko-KR" altLang="en-US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887DA0E-A20B-4E2E-9154-C27A93E5F5B8}"/>
                </a:ext>
              </a:extLst>
            </p:cNvPr>
            <p:cNvSpPr/>
            <p:nvPr/>
          </p:nvSpPr>
          <p:spPr>
            <a:xfrm>
              <a:off x="7310943" y="956270"/>
              <a:ext cx="4860000" cy="27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Table</a:t>
              </a:r>
              <a:endParaRPr lang="ko-KR" altLang="en-US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D8569CA-901F-4E2B-892A-4BE631817365}"/>
                </a:ext>
              </a:extLst>
            </p:cNvPr>
            <p:cNvSpPr/>
            <p:nvPr/>
          </p:nvSpPr>
          <p:spPr>
            <a:xfrm>
              <a:off x="7310943" y="3702929"/>
              <a:ext cx="4860000" cy="27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Graph</a:t>
              </a:r>
              <a:endParaRPr lang="ko-KR" altLang="en-US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E455EA8-5994-4706-B3A7-AC2DAAB62814}"/>
                </a:ext>
              </a:extLst>
            </p:cNvPr>
            <p:cNvSpPr/>
            <p:nvPr/>
          </p:nvSpPr>
          <p:spPr>
            <a:xfrm>
              <a:off x="-1" y="450490"/>
              <a:ext cx="12170943" cy="256876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Navigation</a:t>
              </a:r>
              <a:endParaRPr lang="ko-KR" altLang="en-US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832681-406D-493B-BF7D-1F314318A781}"/>
                </a:ext>
              </a:extLst>
            </p:cNvPr>
            <p:cNvSpPr txBox="1"/>
            <p:nvPr/>
          </p:nvSpPr>
          <p:spPr>
            <a:xfrm>
              <a:off x="138022" y="5738944"/>
              <a:ext cx="550077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spc="-150" dirty="0">
                  <a:solidFill>
                    <a:schemeClr val="bg1">
                      <a:lumMod val="50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+ </a:t>
              </a:r>
              <a:r>
                <a:rPr lang="ko-KR" altLang="en-US" sz="1500" spc="-150" dirty="0">
                  <a:solidFill>
                    <a:schemeClr val="bg1">
                      <a:lumMod val="50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시공간 변화 탐색이 가능한 </a:t>
              </a:r>
              <a:r>
                <a:rPr lang="en-US" altLang="ko-KR" sz="1500" spc="-150" dirty="0">
                  <a:solidFill>
                    <a:schemeClr val="bg1">
                      <a:lumMod val="50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Timeline slider </a:t>
              </a:r>
              <a:r>
                <a:rPr lang="ko-KR" altLang="en-US" sz="1500" spc="-150" dirty="0">
                  <a:solidFill>
                    <a:schemeClr val="bg1">
                      <a:lumMod val="50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추가예정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9B6550-8BDE-478E-8E5B-D788AE38A609}"/>
                </a:ext>
              </a:extLst>
            </p:cNvPr>
            <p:cNvSpPr txBox="1"/>
            <p:nvPr/>
          </p:nvSpPr>
          <p:spPr>
            <a:xfrm>
              <a:off x="7289886" y="5738944"/>
              <a:ext cx="49021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50" dirty="0">
                  <a:solidFill>
                    <a:schemeClr val="bg1">
                      <a:lumMod val="50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+ </a:t>
              </a:r>
              <a:r>
                <a:rPr lang="ko-KR" altLang="en-US" sz="1400" spc="-150" dirty="0">
                  <a:solidFill>
                    <a:schemeClr val="bg1">
                      <a:lumMod val="50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선택된 </a:t>
              </a:r>
              <a:r>
                <a:rPr lang="en-US" altLang="ko-KR" sz="1400" spc="-150" dirty="0">
                  <a:solidFill>
                    <a:schemeClr val="bg1">
                      <a:lumMod val="50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Timeline </a:t>
              </a:r>
              <a:r>
                <a:rPr lang="ko-KR" altLang="en-US" sz="1400" spc="-150" dirty="0">
                  <a:solidFill>
                    <a:schemeClr val="bg1">
                      <a:lumMod val="50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및 지역에 따른 대화형</a:t>
              </a:r>
              <a:r>
                <a:rPr lang="en-US" altLang="ko-KR" sz="1400" spc="-150" dirty="0">
                  <a:solidFill>
                    <a:schemeClr val="bg1">
                      <a:lumMod val="50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(interactive) </a:t>
              </a:r>
              <a:r>
                <a:rPr lang="ko-KR" altLang="en-US" sz="1400" spc="-150" dirty="0">
                  <a:solidFill>
                    <a:schemeClr val="bg1">
                      <a:lumMod val="50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그래프로 업데이트  예정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103C28-07A7-4CC0-A93D-8A5E404C4DE2}"/>
                </a:ext>
              </a:extLst>
            </p:cNvPr>
            <p:cNvSpPr txBox="1"/>
            <p:nvPr/>
          </p:nvSpPr>
          <p:spPr>
            <a:xfrm>
              <a:off x="7268828" y="89702"/>
              <a:ext cx="49021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50" dirty="0">
                  <a:solidFill>
                    <a:schemeClr val="bg1">
                      <a:lumMod val="50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+ </a:t>
              </a:r>
              <a:r>
                <a:rPr lang="ko-KR" altLang="en-US" sz="1400" spc="-150" dirty="0">
                  <a:solidFill>
                    <a:schemeClr val="bg1">
                      <a:lumMod val="50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재생산을 위한 코드</a:t>
              </a:r>
              <a:r>
                <a:rPr lang="en-US" altLang="ko-KR" sz="1400" spc="-150" dirty="0">
                  <a:solidFill>
                    <a:schemeClr val="bg1">
                      <a:lumMod val="50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ko-KR" altLang="en-US" sz="1400" spc="-150" dirty="0">
                  <a:solidFill>
                    <a:schemeClr val="bg1">
                      <a:lumMod val="50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및 연구데이터 공유</a:t>
              </a:r>
              <a:r>
                <a:rPr lang="en-US" altLang="ko-KR" sz="1400" spc="-150" dirty="0">
                  <a:solidFill>
                    <a:schemeClr val="bg1">
                      <a:lumMod val="50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lang="ko-KR" altLang="en-US" sz="1400" spc="-150" dirty="0">
                  <a:solidFill>
                    <a:schemeClr val="bg1">
                      <a:lumMod val="50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연구자료 및 프로젝트 설명 추가예정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E0882EB-8C72-4D96-909C-7928CC7F1330}"/>
              </a:ext>
            </a:extLst>
          </p:cNvPr>
          <p:cNvSpPr txBox="1"/>
          <p:nvPr/>
        </p:nvSpPr>
        <p:spPr>
          <a:xfrm>
            <a:off x="0" y="94891"/>
            <a:ext cx="66315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지역활력지수</a:t>
            </a:r>
            <a:r>
              <a:rPr lang="ko-KR" altLang="en-US" sz="25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탐색도구 </a:t>
            </a:r>
            <a:r>
              <a:rPr lang="en-GB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  <a:hlinkClick r:id="rId3"/>
              </a:rPr>
              <a:t>https://wondolee.github.io/KCA/</a:t>
            </a:r>
            <a:r>
              <a:rPr lang="en-GB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endParaRPr lang="ko-KR" altLang="en-US" sz="25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03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A2467E2-6825-4EC3-BC09-A3CC82CA2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33"/>
          <a:stretch/>
        </p:blipFill>
        <p:spPr>
          <a:xfrm>
            <a:off x="0" y="903377"/>
            <a:ext cx="12192000" cy="59546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370320-389A-4E6A-8F7A-E12118810E85}"/>
              </a:ext>
            </a:extLst>
          </p:cNvPr>
          <p:cNvSpPr txBox="1"/>
          <p:nvPr/>
        </p:nvSpPr>
        <p:spPr>
          <a:xfrm>
            <a:off x="0" y="94891"/>
            <a:ext cx="83244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연구 재현성과 반복가능성 고려를 위한 데이터 및 코드공유 </a:t>
            </a:r>
            <a:endParaRPr lang="en-US" altLang="ko-KR" sz="25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GB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  <a:hlinkClick r:id="rId3"/>
              </a:rPr>
              <a:t>https://github.com/wondolee/KCA</a:t>
            </a:r>
            <a:r>
              <a:rPr lang="en-GB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endParaRPr lang="ko-KR" altLang="en-US" sz="25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320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67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KoPub돋움체 Bold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 Do Lee</dc:creator>
  <cp:lastModifiedBy>Won Do Lee</cp:lastModifiedBy>
  <cp:revision>2</cp:revision>
  <dcterms:created xsi:type="dcterms:W3CDTF">2022-11-24T06:44:38Z</dcterms:created>
  <dcterms:modified xsi:type="dcterms:W3CDTF">2022-11-24T06:47:21Z</dcterms:modified>
</cp:coreProperties>
</file>