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718C8-E6EC-4800-A018-8747661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00B4C-0559-4170-9BED-62C22FE0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08295-AAAE-4F79-A16F-E2554917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E527-0B82-4C80-AAB9-54C36AFC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5102C-4DB0-465F-970E-BC84537A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3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18B2-5C27-4169-901F-9A3EFDBE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243F0-049B-4E7A-BD86-61992F06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ECBE7-D3AA-479E-9665-CF59441B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21F3E-D732-4C80-B360-2011C4B9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B4593-C9C1-46B9-9EB5-037A34B4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4E5FBE-46F6-4E3D-B5F2-F4166CCD7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CD16E-1CD7-432D-845E-EB0A980F7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7F097-8B56-4D8A-9875-109FCB57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F8625-22F0-4B98-8EB6-1C924B31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6EE7D-25C0-463E-A255-9283900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72D-D262-4700-AC16-61F91F7E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382D9-8054-4BDC-8FEF-108D10E8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C0CA5-786C-4305-A13A-93A45F9A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9ADB-0FB5-49DF-A966-8EB5F2EB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9DEF1-C135-44FE-B010-98C85338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3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D1F6-BA2A-4EAB-8263-F1482A19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898E0-4813-4788-85DC-03EFC675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515BF-1104-4F3C-BFC6-EB37A6DD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37728-980D-466B-A4E8-93744B13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EE38-2991-4183-AFEB-D50A24D8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79B14-3201-4F80-B9D0-49E31283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8B873-3E5F-4078-B2CB-30AA46DB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D6240-30D1-48E7-B3FB-5C982904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1B957-9750-4EDC-B769-6FC4277F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EF03B-199C-4217-80F3-F9F5EEBB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F6A7B-D4B5-445F-A569-EB57267F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73DE7-D186-4EBD-ACD6-E15E9B3E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3038-17FB-40C9-8EF4-FABA6238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2C1001-4B74-4E49-AC10-6FA29068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9F6980-D451-405E-8AE9-16F1773E6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221FDB-C677-47B7-9C80-1CC3511B3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36C12F-93A9-4B8A-A105-FFA6EA0F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D26CC-9F7B-481C-94C1-C1C267D6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CA7CC-BF3E-4BA2-B3C6-0134484A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4D61A-0E8A-4464-A9B2-16BCCA4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4DE75-C67B-4DE9-9872-ABAE2B7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5F3075-5C6B-420A-8E95-AF014101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4BA45-79E1-4497-B939-4AF6029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A1A270-17B6-4789-ABED-01055974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40B32-7C52-43FC-8E7C-FBDEB0A7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8C840-C911-4BDF-B737-B0D86687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A3600-C239-4C00-8078-5B7E5DF3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D8A5C-BEEF-4041-8A89-AF3022C6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C9C6-33C6-4267-89BE-5599911B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593FA-74B6-4030-AB73-6CA79F6F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C0296-A63D-48DC-AB96-95CE00C1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CE55A-E09B-4F0C-8952-92A021CC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7472-A81C-4C52-A4D7-43138CA7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3952C4-B73E-4EC5-84EF-1CB4D9317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009CD-3364-449B-B158-ECA3AFE1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AD2B0-0EBD-40ED-B4DD-FE235CAA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EC17B-53B8-45A1-B422-124E9D1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D8C34-0316-4FF3-A438-7B191F5F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81418D-E705-4A64-8394-6D842481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AEBBD-5D7F-4F37-A3F4-63A90FD36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9B4A9-29E3-400C-BA7C-F8279331F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81DD8-B18D-46BF-A3A1-F856026D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B39CB-93B9-489C-91B7-61E27C0E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1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ndolee.github.io/K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dolee/K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A71520-9D6F-490B-86BF-54E5A3793FB9}"/>
              </a:ext>
            </a:extLst>
          </p:cNvPr>
          <p:cNvGrpSpPr/>
          <p:nvPr/>
        </p:nvGrpSpPr>
        <p:grpSpPr>
          <a:xfrm>
            <a:off x="-1" y="518229"/>
            <a:ext cx="12192001" cy="6339771"/>
            <a:chOff x="-1" y="89702"/>
            <a:chExt cx="12192001" cy="633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812024-F89D-4998-8062-A41C7047D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797"/>
            <a:stretch/>
          </p:blipFill>
          <p:spPr>
            <a:xfrm>
              <a:off x="0" y="450490"/>
              <a:ext cx="12192000" cy="59570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8B5EEE0-C9F2-4214-B6B3-C9531C6DB167}"/>
                </a:ext>
              </a:extLst>
            </p:cNvPr>
            <p:cNvSpPr/>
            <p:nvPr/>
          </p:nvSpPr>
          <p:spPr>
            <a:xfrm>
              <a:off x="53887" y="957473"/>
              <a:ext cx="7236000" cy="547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Map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87DA0E-A20B-4E2E-9154-C27A93E5F5B8}"/>
                </a:ext>
              </a:extLst>
            </p:cNvPr>
            <p:cNvSpPr/>
            <p:nvPr/>
          </p:nvSpPr>
          <p:spPr>
            <a:xfrm>
              <a:off x="7310943" y="956270"/>
              <a:ext cx="4860000" cy="27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Table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8569CA-901F-4E2B-892A-4BE631817365}"/>
                </a:ext>
              </a:extLst>
            </p:cNvPr>
            <p:cNvSpPr/>
            <p:nvPr/>
          </p:nvSpPr>
          <p:spPr>
            <a:xfrm>
              <a:off x="7310943" y="3702929"/>
              <a:ext cx="4860000" cy="27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Graph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455EA8-5994-4706-B3A7-AC2DAAB62814}"/>
                </a:ext>
              </a:extLst>
            </p:cNvPr>
            <p:cNvSpPr/>
            <p:nvPr/>
          </p:nvSpPr>
          <p:spPr>
            <a:xfrm>
              <a:off x="-1" y="450490"/>
              <a:ext cx="12170943" cy="25687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Navigation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832681-406D-493B-BF7D-1F314318A781}"/>
                </a:ext>
              </a:extLst>
            </p:cNvPr>
            <p:cNvSpPr txBox="1"/>
            <p:nvPr/>
          </p:nvSpPr>
          <p:spPr>
            <a:xfrm>
              <a:off x="138022" y="5738944"/>
              <a:ext cx="55007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 </a:t>
              </a:r>
              <a:r>
                <a:rPr lang="ko-KR" altLang="en-US" sz="15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시공간 변화 탐색이 가능한 </a:t>
              </a:r>
              <a:r>
                <a:rPr lang="en-US" altLang="ko-KR" sz="15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Timeline slider </a:t>
              </a:r>
              <a:r>
                <a:rPr lang="ko-KR" altLang="en-US" sz="15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추가예정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9B6550-8BDE-478E-8E5B-D788AE38A609}"/>
                </a:ext>
              </a:extLst>
            </p:cNvPr>
            <p:cNvSpPr txBox="1"/>
            <p:nvPr/>
          </p:nvSpPr>
          <p:spPr>
            <a:xfrm>
              <a:off x="7289886" y="5738944"/>
              <a:ext cx="4902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선택된 </a:t>
              </a:r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Timeline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및 지역에 따른 대화형</a:t>
              </a:r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(interactive)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그래프로 업데이트  예정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103C28-07A7-4CC0-A93D-8A5E404C4DE2}"/>
                </a:ext>
              </a:extLst>
            </p:cNvPr>
            <p:cNvSpPr txBox="1"/>
            <p:nvPr/>
          </p:nvSpPr>
          <p:spPr>
            <a:xfrm>
              <a:off x="7268828" y="89702"/>
              <a:ext cx="4902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재생산을 위한 코드</a:t>
              </a:r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및 연구데이터 공유</a:t>
              </a:r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연구자료 및 프로젝트 설명 추가예정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0882EB-8C72-4D96-909C-7928CC7F1330}"/>
              </a:ext>
            </a:extLst>
          </p:cNvPr>
          <p:cNvSpPr txBox="1"/>
          <p:nvPr/>
        </p:nvSpPr>
        <p:spPr>
          <a:xfrm>
            <a:off x="0" y="94891"/>
            <a:ext cx="6631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지역활력지수</a:t>
            </a:r>
            <a:r>
              <a:rPr lang="ko-KR" altLang="en-US" sz="25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탐색도구 </a:t>
            </a:r>
            <a:r>
              <a:rPr lang="en-GB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https://wondolee.github.io/KCA/</a:t>
            </a:r>
            <a:r>
              <a:rPr lang="en-GB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25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6C4FC-0562-4CBA-B913-959EA699EFC9}"/>
              </a:ext>
            </a:extLst>
          </p:cNvPr>
          <p:cNvSpPr txBox="1"/>
          <p:nvPr/>
        </p:nvSpPr>
        <p:spPr>
          <a:xfrm>
            <a:off x="7310943" y="3429000"/>
            <a:ext cx="490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6200" algn="l"/>
              </a:tabLst>
            </a:pP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 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탭 구분을 통한 다른 지수 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다양성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지속성 등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자료검색 및 다운로드 추가예정</a:t>
            </a:r>
          </a:p>
        </p:txBody>
      </p:sp>
    </p:spTree>
    <p:extLst>
      <p:ext uri="{BB962C8B-B14F-4D97-AF65-F5344CB8AC3E}">
        <p14:creationId xmlns:p14="http://schemas.microsoft.com/office/powerpoint/2010/main" val="29703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2467E2-6825-4EC3-BC09-A3CC82CA2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3"/>
          <a:stretch/>
        </p:blipFill>
        <p:spPr>
          <a:xfrm>
            <a:off x="0" y="903377"/>
            <a:ext cx="12192000" cy="5954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70320-389A-4E6A-8F7A-E12118810E85}"/>
              </a:ext>
            </a:extLst>
          </p:cNvPr>
          <p:cNvSpPr txBox="1"/>
          <p:nvPr/>
        </p:nvSpPr>
        <p:spPr>
          <a:xfrm>
            <a:off x="0" y="94891"/>
            <a:ext cx="83244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연구 재현성과 반복가능성 고려를 위한 데이터 및 코드공유 </a:t>
            </a:r>
            <a:endParaRPr lang="en-US" altLang="ko-KR" sz="25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GB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https://github.com/wondolee/KCA</a:t>
            </a:r>
            <a:r>
              <a:rPr lang="en-GB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25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32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 Do Lee</dc:creator>
  <cp:lastModifiedBy>Won Do Lee</cp:lastModifiedBy>
  <cp:revision>4</cp:revision>
  <dcterms:created xsi:type="dcterms:W3CDTF">2022-11-24T06:44:38Z</dcterms:created>
  <dcterms:modified xsi:type="dcterms:W3CDTF">2022-11-24T06:54:27Z</dcterms:modified>
</cp:coreProperties>
</file>