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D300-E706-1C4C-9AAF-D0B5E60F463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872-3039-8F4D-BFF5-DB56074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0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D300-E706-1C4C-9AAF-D0B5E60F463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872-3039-8F4D-BFF5-DB56074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8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D300-E706-1C4C-9AAF-D0B5E60F463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872-3039-8F4D-BFF5-DB56074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4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D300-E706-1C4C-9AAF-D0B5E60F463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872-3039-8F4D-BFF5-DB56074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9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D300-E706-1C4C-9AAF-D0B5E60F463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872-3039-8F4D-BFF5-DB56074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D300-E706-1C4C-9AAF-D0B5E60F463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872-3039-8F4D-BFF5-DB56074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D300-E706-1C4C-9AAF-D0B5E60F463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872-3039-8F4D-BFF5-DB56074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7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D300-E706-1C4C-9AAF-D0B5E60F463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872-3039-8F4D-BFF5-DB56074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D300-E706-1C4C-9AAF-D0B5E60F463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872-3039-8F4D-BFF5-DB56074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2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D300-E706-1C4C-9AAF-D0B5E60F463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872-3039-8F4D-BFF5-DB56074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D300-E706-1C4C-9AAF-D0B5E60F463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872-3039-8F4D-BFF5-DB56074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2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FD300-E706-1C4C-9AAF-D0B5E60F463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3872-3039-8F4D-BFF5-DB56074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6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D0B52B6-C7DC-D541-8819-8BC578467676}"/>
              </a:ext>
            </a:extLst>
          </p:cNvPr>
          <p:cNvSpPr/>
          <p:nvPr/>
        </p:nvSpPr>
        <p:spPr>
          <a:xfrm>
            <a:off x="860142" y="250666"/>
            <a:ext cx="6854451" cy="27447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2899" y="532990"/>
            <a:ext cx="2457315" cy="21234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9519" y="193588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7288" y="193588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5928" y="193588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4568" y="193588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31054" y="203688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m_array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9620" y="1398332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m_max_words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9620" y="759782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m_num_words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80728" y="194722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80728" y="130867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80728" y="67012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0</a:t>
            </a:r>
          </a:p>
        </p:txBody>
      </p:sp>
      <p:cxnSp>
        <p:nvCxnSpPr>
          <p:cNvPr id="23" name="Curved Connector 22"/>
          <p:cNvCxnSpPr>
            <a:endCxn id="4" idx="1"/>
          </p:cNvCxnSpPr>
          <p:nvPr/>
        </p:nvCxnSpPr>
        <p:spPr>
          <a:xfrm>
            <a:off x="3549306" y="2210208"/>
            <a:ext cx="890213" cy="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535928" y="1947189"/>
            <a:ext cx="548640" cy="5373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084568" y="1947189"/>
            <a:ext cx="548640" cy="53734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4342F5-90E6-294C-9225-B61377A7EF46}"/>
              </a:ext>
            </a:extLst>
          </p:cNvPr>
          <p:cNvCxnSpPr/>
          <p:nvPr/>
        </p:nvCxnSpPr>
        <p:spPr>
          <a:xfrm flipV="1">
            <a:off x="4438648" y="1952878"/>
            <a:ext cx="548640" cy="5373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324E049-3091-AE43-83FE-E1BAE0732859}"/>
              </a:ext>
            </a:extLst>
          </p:cNvPr>
          <p:cNvCxnSpPr/>
          <p:nvPr/>
        </p:nvCxnSpPr>
        <p:spPr>
          <a:xfrm flipV="1">
            <a:off x="4989685" y="1958490"/>
            <a:ext cx="548640" cy="5373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D9F0C0B-6B9E-4A4E-A205-4911B10231D0}"/>
              </a:ext>
            </a:extLst>
          </p:cNvPr>
          <p:cNvSpPr txBox="1"/>
          <p:nvPr/>
        </p:nvSpPr>
        <p:spPr>
          <a:xfrm>
            <a:off x="1036889" y="7583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5380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105B31EB-33A8-4D45-8949-361538917CD2}"/>
              </a:ext>
            </a:extLst>
          </p:cNvPr>
          <p:cNvSpPr/>
          <p:nvPr/>
        </p:nvSpPr>
        <p:spPr>
          <a:xfrm>
            <a:off x="860142" y="250666"/>
            <a:ext cx="6854451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2899" y="532990"/>
            <a:ext cx="2457315" cy="21234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9519" y="193588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7288" y="193588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5928" y="193588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4568" y="193588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31054" y="203688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m_array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9620" y="1398332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m_max_words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9620" y="759782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m_num_words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80728" y="194722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80728" y="130867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80728" y="67012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0</a:t>
            </a:r>
          </a:p>
        </p:txBody>
      </p:sp>
      <p:cxnSp>
        <p:nvCxnSpPr>
          <p:cNvPr id="23" name="Curved Connector 22"/>
          <p:cNvCxnSpPr>
            <a:endCxn id="4" idx="1"/>
          </p:cNvCxnSpPr>
          <p:nvPr/>
        </p:nvCxnSpPr>
        <p:spPr>
          <a:xfrm>
            <a:off x="3549306" y="2210208"/>
            <a:ext cx="890213" cy="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535928" y="1947189"/>
            <a:ext cx="548640" cy="5373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084568" y="1947189"/>
            <a:ext cx="548640" cy="53734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6889" y="7583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428570-7F38-E943-8A30-48148E5C0B85}"/>
              </a:ext>
            </a:extLst>
          </p:cNvPr>
          <p:cNvSpPr/>
          <p:nvPr/>
        </p:nvSpPr>
        <p:spPr>
          <a:xfrm>
            <a:off x="1522899" y="3311741"/>
            <a:ext cx="2457315" cy="21234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8ADBC-263B-4A49-B24F-C8454D0B81B7}"/>
              </a:ext>
            </a:extLst>
          </p:cNvPr>
          <p:cNvSpPr/>
          <p:nvPr/>
        </p:nvSpPr>
        <p:spPr>
          <a:xfrm>
            <a:off x="4439519" y="4714639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42C6BF-5A1A-B74E-ABD2-584E2F4725CB}"/>
              </a:ext>
            </a:extLst>
          </p:cNvPr>
          <p:cNvSpPr/>
          <p:nvPr/>
        </p:nvSpPr>
        <p:spPr>
          <a:xfrm>
            <a:off x="4987288" y="4714639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7CAF38-95CF-2B4A-A656-D912A38C4F6E}"/>
              </a:ext>
            </a:extLst>
          </p:cNvPr>
          <p:cNvSpPr/>
          <p:nvPr/>
        </p:nvSpPr>
        <p:spPr>
          <a:xfrm>
            <a:off x="6631548" y="3902763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'\0'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6C88AD-C10D-5D43-8E08-8F91D24A55EE}"/>
              </a:ext>
            </a:extLst>
          </p:cNvPr>
          <p:cNvSpPr/>
          <p:nvPr/>
        </p:nvSpPr>
        <p:spPr>
          <a:xfrm>
            <a:off x="4544619" y="3243965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'a'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10A059-0C33-FE4C-9CEE-8DC76F1EFE81}"/>
              </a:ext>
            </a:extLst>
          </p:cNvPr>
          <p:cNvSpPr/>
          <p:nvPr/>
        </p:nvSpPr>
        <p:spPr>
          <a:xfrm>
            <a:off x="5094048" y="3243965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'b'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DE49A4-6625-9A41-9EAB-C74F2FC4F8DD}"/>
              </a:ext>
            </a:extLst>
          </p:cNvPr>
          <p:cNvSpPr/>
          <p:nvPr/>
        </p:nvSpPr>
        <p:spPr>
          <a:xfrm>
            <a:off x="5639794" y="3243965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'c'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C266DF-0B47-0648-B503-59ACEAB7D675}"/>
              </a:ext>
            </a:extLst>
          </p:cNvPr>
          <p:cNvSpPr/>
          <p:nvPr/>
        </p:nvSpPr>
        <p:spPr>
          <a:xfrm>
            <a:off x="6189668" y="3243965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'\0'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9503F7-6808-B542-9629-BF3A865A9658}"/>
              </a:ext>
            </a:extLst>
          </p:cNvPr>
          <p:cNvSpPr/>
          <p:nvPr/>
        </p:nvSpPr>
        <p:spPr>
          <a:xfrm>
            <a:off x="5537588" y="3902763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'd'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276E84-F94F-C244-A96E-C54A5432E872}"/>
              </a:ext>
            </a:extLst>
          </p:cNvPr>
          <p:cNvSpPr/>
          <p:nvPr/>
        </p:nvSpPr>
        <p:spPr>
          <a:xfrm>
            <a:off x="6084568" y="3902763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'e'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02AD7E-1440-7140-AE20-63A813E70907}"/>
              </a:ext>
            </a:extLst>
          </p:cNvPr>
          <p:cNvSpPr txBox="1"/>
          <p:nvPr/>
        </p:nvSpPr>
        <p:spPr>
          <a:xfrm>
            <a:off x="2131054" y="481563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m_array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521B44-2BC0-8B41-93CB-307C61507757}"/>
              </a:ext>
            </a:extLst>
          </p:cNvPr>
          <p:cNvSpPr txBox="1"/>
          <p:nvPr/>
        </p:nvSpPr>
        <p:spPr>
          <a:xfrm>
            <a:off x="1579620" y="4177083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m_max_words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2BB1C0-E03D-734C-8A9A-4B13B295C996}"/>
              </a:ext>
            </a:extLst>
          </p:cNvPr>
          <p:cNvSpPr txBox="1"/>
          <p:nvPr/>
        </p:nvSpPr>
        <p:spPr>
          <a:xfrm>
            <a:off x="1579620" y="3538533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m_num_words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045E22-8EB6-D745-A25D-87F727EFE407}"/>
              </a:ext>
            </a:extLst>
          </p:cNvPr>
          <p:cNvSpPr/>
          <p:nvPr/>
        </p:nvSpPr>
        <p:spPr>
          <a:xfrm>
            <a:off x="3280728" y="4725979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C8B1CA-E071-5B4C-BBFD-E51CE757666E}"/>
              </a:ext>
            </a:extLst>
          </p:cNvPr>
          <p:cNvSpPr/>
          <p:nvPr/>
        </p:nvSpPr>
        <p:spPr>
          <a:xfrm>
            <a:off x="3280728" y="4087429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B53430-3D99-8C40-BAD4-CD18B9664B91}"/>
              </a:ext>
            </a:extLst>
          </p:cNvPr>
          <p:cNvSpPr/>
          <p:nvPr/>
        </p:nvSpPr>
        <p:spPr>
          <a:xfrm>
            <a:off x="3280728" y="3448879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BD0694AE-B1DB-F747-AAFA-0E502F9A8C75}"/>
              </a:ext>
            </a:extLst>
          </p:cNvPr>
          <p:cNvCxnSpPr>
            <a:endCxn id="34" idx="1"/>
          </p:cNvCxnSpPr>
          <p:nvPr/>
        </p:nvCxnSpPr>
        <p:spPr>
          <a:xfrm>
            <a:off x="3549306" y="4988959"/>
            <a:ext cx="890213" cy="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3B0A86ED-FCF7-694D-A59E-C2A521ABA7D7}"/>
              </a:ext>
            </a:extLst>
          </p:cNvPr>
          <p:cNvCxnSpPr>
            <a:cxnSpLocks/>
            <a:endCxn id="39" idx="2"/>
          </p:cNvCxnSpPr>
          <p:nvPr/>
        </p:nvCxnSpPr>
        <p:spPr>
          <a:xfrm rot="5400000" flipH="1" flipV="1">
            <a:off x="4163792" y="4345152"/>
            <a:ext cx="1207694" cy="102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292E7087-F222-4145-86A6-5BB525F9D554}"/>
              </a:ext>
            </a:extLst>
          </p:cNvPr>
          <p:cNvCxnSpPr>
            <a:cxnSpLocks/>
            <a:endCxn id="44" idx="1"/>
          </p:cNvCxnSpPr>
          <p:nvPr/>
        </p:nvCxnSpPr>
        <p:spPr>
          <a:xfrm rot="5400000" flipH="1" flipV="1">
            <a:off x="4992410" y="4443782"/>
            <a:ext cx="811877" cy="278480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A52A15B-2D18-E54D-B7F1-EEB6CC3D97DE}"/>
              </a:ext>
            </a:extLst>
          </p:cNvPr>
          <p:cNvSpPr txBox="1"/>
          <p:nvPr/>
        </p:nvSpPr>
        <p:spPr>
          <a:xfrm>
            <a:off x="1036889" y="35371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b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4342F5-90E6-294C-9225-B61377A7EF46}"/>
              </a:ext>
            </a:extLst>
          </p:cNvPr>
          <p:cNvCxnSpPr/>
          <p:nvPr/>
        </p:nvCxnSpPr>
        <p:spPr>
          <a:xfrm flipV="1">
            <a:off x="4438648" y="1952878"/>
            <a:ext cx="548640" cy="5373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324E049-3091-AE43-83FE-E1BAE0732859}"/>
              </a:ext>
            </a:extLst>
          </p:cNvPr>
          <p:cNvCxnSpPr/>
          <p:nvPr/>
        </p:nvCxnSpPr>
        <p:spPr>
          <a:xfrm flipV="1">
            <a:off x="4989685" y="1958490"/>
            <a:ext cx="548640" cy="5373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2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2792166-2F35-1543-B4B7-3FCB851CBA6E}"/>
              </a:ext>
            </a:extLst>
          </p:cNvPr>
          <p:cNvSpPr/>
          <p:nvPr/>
        </p:nvSpPr>
        <p:spPr>
          <a:xfrm>
            <a:off x="860142" y="250666"/>
            <a:ext cx="6854451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2899" y="532990"/>
            <a:ext cx="2457315" cy="21234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9519" y="193588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7288" y="193588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5928" y="193588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31548" y="1124012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'\0'</a:t>
            </a:r>
          </a:p>
        </p:txBody>
      </p:sp>
      <p:sp>
        <p:nvSpPr>
          <p:cNvPr id="8" name="Rectangle 7"/>
          <p:cNvSpPr/>
          <p:nvPr/>
        </p:nvSpPr>
        <p:spPr>
          <a:xfrm>
            <a:off x="4544619" y="465214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'a'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4048" y="465214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'b'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39794" y="465214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'c'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89668" y="465214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'\0'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7588" y="1124012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'd'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568" y="1124012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'e'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84568" y="193588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31054" y="203688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m_array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9620" y="1398332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m_max_words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9620" y="759782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m_num_words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80728" y="194722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80728" y="130867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80728" y="67012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</a:p>
        </p:txBody>
      </p:sp>
      <p:cxnSp>
        <p:nvCxnSpPr>
          <p:cNvPr id="23" name="Curved Connector 22"/>
          <p:cNvCxnSpPr>
            <a:endCxn id="4" idx="1"/>
          </p:cNvCxnSpPr>
          <p:nvPr/>
        </p:nvCxnSpPr>
        <p:spPr>
          <a:xfrm>
            <a:off x="3549306" y="2210208"/>
            <a:ext cx="890213" cy="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cxnSpLocks/>
            <a:endCxn id="8" idx="2"/>
          </p:cNvCxnSpPr>
          <p:nvPr/>
        </p:nvCxnSpPr>
        <p:spPr>
          <a:xfrm rot="5400000" flipH="1" flipV="1">
            <a:off x="4163792" y="1566401"/>
            <a:ext cx="1207694" cy="102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cxnSpLocks/>
            <a:endCxn id="12" idx="1"/>
          </p:cNvCxnSpPr>
          <p:nvPr/>
        </p:nvCxnSpPr>
        <p:spPr>
          <a:xfrm rot="5400000" flipH="1" flipV="1">
            <a:off x="4992410" y="1665031"/>
            <a:ext cx="811877" cy="278480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535928" y="1947189"/>
            <a:ext cx="548640" cy="5373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084568" y="1947189"/>
            <a:ext cx="548640" cy="53734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F428570-7F38-E943-8A30-48148E5C0B85}"/>
              </a:ext>
            </a:extLst>
          </p:cNvPr>
          <p:cNvSpPr/>
          <p:nvPr/>
        </p:nvSpPr>
        <p:spPr>
          <a:xfrm>
            <a:off x="1522899" y="3311741"/>
            <a:ext cx="2457315" cy="21234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8ADBC-263B-4A49-B24F-C8454D0B81B7}"/>
              </a:ext>
            </a:extLst>
          </p:cNvPr>
          <p:cNvSpPr/>
          <p:nvPr/>
        </p:nvSpPr>
        <p:spPr>
          <a:xfrm>
            <a:off x="4439519" y="4714639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42C6BF-5A1A-B74E-ABD2-584E2F4725CB}"/>
              </a:ext>
            </a:extLst>
          </p:cNvPr>
          <p:cNvSpPr/>
          <p:nvPr/>
        </p:nvSpPr>
        <p:spPr>
          <a:xfrm>
            <a:off x="4987288" y="4714639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7CAF38-95CF-2B4A-A656-D912A38C4F6E}"/>
              </a:ext>
            </a:extLst>
          </p:cNvPr>
          <p:cNvSpPr/>
          <p:nvPr/>
        </p:nvSpPr>
        <p:spPr>
          <a:xfrm>
            <a:off x="6631548" y="3902763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'\0'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6C88AD-C10D-5D43-8E08-8F91D24A55EE}"/>
              </a:ext>
            </a:extLst>
          </p:cNvPr>
          <p:cNvSpPr/>
          <p:nvPr/>
        </p:nvSpPr>
        <p:spPr>
          <a:xfrm>
            <a:off x="4544619" y="3243965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'a'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10A059-0C33-FE4C-9CEE-8DC76F1EFE81}"/>
              </a:ext>
            </a:extLst>
          </p:cNvPr>
          <p:cNvSpPr/>
          <p:nvPr/>
        </p:nvSpPr>
        <p:spPr>
          <a:xfrm>
            <a:off x="5094048" y="3243965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'b'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DE49A4-6625-9A41-9EAB-C74F2FC4F8DD}"/>
              </a:ext>
            </a:extLst>
          </p:cNvPr>
          <p:cNvSpPr/>
          <p:nvPr/>
        </p:nvSpPr>
        <p:spPr>
          <a:xfrm>
            <a:off x="5639794" y="3243965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'c'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C266DF-0B47-0648-B503-59ACEAB7D675}"/>
              </a:ext>
            </a:extLst>
          </p:cNvPr>
          <p:cNvSpPr/>
          <p:nvPr/>
        </p:nvSpPr>
        <p:spPr>
          <a:xfrm>
            <a:off x="6189668" y="3243965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'\0'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9503F7-6808-B542-9629-BF3A865A9658}"/>
              </a:ext>
            </a:extLst>
          </p:cNvPr>
          <p:cNvSpPr/>
          <p:nvPr/>
        </p:nvSpPr>
        <p:spPr>
          <a:xfrm>
            <a:off x="5537588" y="3902763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'd'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276E84-F94F-C244-A96E-C54A5432E872}"/>
              </a:ext>
            </a:extLst>
          </p:cNvPr>
          <p:cNvSpPr/>
          <p:nvPr/>
        </p:nvSpPr>
        <p:spPr>
          <a:xfrm>
            <a:off x="6084568" y="3902763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'e'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02AD7E-1440-7140-AE20-63A813E70907}"/>
              </a:ext>
            </a:extLst>
          </p:cNvPr>
          <p:cNvSpPr txBox="1"/>
          <p:nvPr/>
        </p:nvSpPr>
        <p:spPr>
          <a:xfrm>
            <a:off x="2131054" y="481563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m_array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521B44-2BC0-8B41-93CB-307C61507757}"/>
              </a:ext>
            </a:extLst>
          </p:cNvPr>
          <p:cNvSpPr txBox="1"/>
          <p:nvPr/>
        </p:nvSpPr>
        <p:spPr>
          <a:xfrm>
            <a:off x="1579620" y="4177083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m_max_words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2BB1C0-E03D-734C-8A9A-4B13B295C996}"/>
              </a:ext>
            </a:extLst>
          </p:cNvPr>
          <p:cNvSpPr txBox="1"/>
          <p:nvPr/>
        </p:nvSpPr>
        <p:spPr>
          <a:xfrm>
            <a:off x="1579620" y="3538533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m_num_words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045E22-8EB6-D745-A25D-87F727EFE407}"/>
              </a:ext>
            </a:extLst>
          </p:cNvPr>
          <p:cNvSpPr/>
          <p:nvPr/>
        </p:nvSpPr>
        <p:spPr>
          <a:xfrm>
            <a:off x="3280728" y="4725979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C8B1CA-E071-5B4C-BBFD-E51CE757666E}"/>
              </a:ext>
            </a:extLst>
          </p:cNvPr>
          <p:cNvSpPr/>
          <p:nvPr/>
        </p:nvSpPr>
        <p:spPr>
          <a:xfrm>
            <a:off x="3280728" y="4087429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B53430-3D99-8C40-BAD4-CD18B9664B91}"/>
              </a:ext>
            </a:extLst>
          </p:cNvPr>
          <p:cNvSpPr/>
          <p:nvPr/>
        </p:nvSpPr>
        <p:spPr>
          <a:xfrm>
            <a:off x="3280728" y="3448879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BD0694AE-B1DB-F747-AAFA-0E502F9A8C75}"/>
              </a:ext>
            </a:extLst>
          </p:cNvPr>
          <p:cNvCxnSpPr>
            <a:endCxn id="34" idx="1"/>
          </p:cNvCxnSpPr>
          <p:nvPr/>
        </p:nvCxnSpPr>
        <p:spPr>
          <a:xfrm>
            <a:off x="3549306" y="4988959"/>
            <a:ext cx="890213" cy="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3B0A86ED-FCF7-694D-A59E-C2A521ABA7D7}"/>
              </a:ext>
            </a:extLst>
          </p:cNvPr>
          <p:cNvCxnSpPr>
            <a:cxnSpLocks/>
            <a:endCxn id="39" idx="2"/>
          </p:cNvCxnSpPr>
          <p:nvPr/>
        </p:nvCxnSpPr>
        <p:spPr>
          <a:xfrm rot="5400000" flipH="1" flipV="1">
            <a:off x="4163792" y="4345152"/>
            <a:ext cx="1207694" cy="102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292E7087-F222-4145-86A6-5BB525F9D554}"/>
              </a:ext>
            </a:extLst>
          </p:cNvPr>
          <p:cNvCxnSpPr>
            <a:cxnSpLocks/>
            <a:endCxn id="44" idx="1"/>
          </p:cNvCxnSpPr>
          <p:nvPr/>
        </p:nvCxnSpPr>
        <p:spPr>
          <a:xfrm rot="5400000" flipH="1" flipV="1">
            <a:off x="4992410" y="4443782"/>
            <a:ext cx="811877" cy="278480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20557D-1CFF-864B-BAF5-113FE7853F2C}"/>
              </a:ext>
            </a:extLst>
          </p:cNvPr>
          <p:cNvSpPr txBox="1"/>
          <p:nvPr/>
        </p:nvSpPr>
        <p:spPr>
          <a:xfrm>
            <a:off x="1036889" y="7583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F91957-EEEA-3340-84C5-2292F548EED2}"/>
              </a:ext>
            </a:extLst>
          </p:cNvPr>
          <p:cNvSpPr txBox="1"/>
          <p:nvPr/>
        </p:nvSpPr>
        <p:spPr>
          <a:xfrm>
            <a:off x="1036889" y="35371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3215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64568D-E58E-2542-A0C9-AAA8A37D62FC}"/>
              </a:ext>
            </a:extLst>
          </p:cNvPr>
          <p:cNvSpPr/>
          <p:nvPr/>
        </p:nvSpPr>
        <p:spPr>
          <a:xfrm>
            <a:off x="860142" y="250666"/>
            <a:ext cx="6854451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2899" y="532990"/>
            <a:ext cx="2457315" cy="21234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9519" y="193588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7288" y="193588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5928" y="193588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5519" y="1124012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'\0'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1559" y="1124012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'd'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48539" y="1124012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'e'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84568" y="193588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31054" y="203688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m_array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9620" y="1398332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m_max_words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9620" y="759782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m_num_words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80728" y="194722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80728" y="130867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80728" y="670128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</a:p>
        </p:txBody>
      </p:sp>
      <p:cxnSp>
        <p:nvCxnSpPr>
          <p:cNvPr id="23" name="Curved Connector 22"/>
          <p:cNvCxnSpPr>
            <a:endCxn id="4" idx="1"/>
          </p:cNvCxnSpPr>
          <p:nvPr/>
        </p:nvCxnSpPr>
        <p:spPr>
          <a:xfrm>
            <a:off x="3549306" y="2210208"/>
            <a:ext cx="890213" cy="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cxnSpLocks/>
            <a:endCxn id="12" idx="1"/>
          </p:cNvCxnSpPr>
          <p:nvPr/>
        </p:nvCxnSpPr>
        <p:spPr>
          <a:xfrm rot="5400000" flipH="1" flipV="1">
            <a:off x="4456381" y="1665031"/>
            <a:ext cx="811877" cy="278480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535928" y="1947189"/>
            <a:ext cx="548640" cy="5373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084568" y="1947189"/>
            <a:ext cx="548640" cy="53734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F428570-7F38-E943-8A30-48148E5C0B85}"/>
              </a:ext>
            </a:extLst>
          </p:cNvPr>
          <p:cNvSpPr/>
          <p:nvPr/>
        </p:nvSpPr>
        <p:spPr>
          <a:xfrm>
            <a:off x="1522899" y="3311741"/>
            <a:ext cx="2457315" cy="21234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8ADBC-263B-4A49-B24F-C8454D0B81B7}"/>
              </a:ext>
            </a:extLst>
          </p:cNvPr>
          <p:cNvSpPr/>
          <p:nvPr/>
        </p:nvSpPr>
        <p:spPr>
          <a:xfrm>
            <a:off x="4439519" y="4714639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42C6BF-5A1A-B74E-ABD2-584E2F4725CB}"/>
              </a:ext>
            </a:extLst>
          </p:cNvPr>
          <p:cNvSpPr/>
          <p:nvPr/>
        </p:nvSpPr>
        <p:spPr>
          <a:xfrm>
            <a:off x="4987288" y="4714639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7CAF38-95CF-2B4A-A656-D912A38C4F6E}"/>
              </a:ext>
            </a:extLst>
          </p:cNvPr>
          <p:cNvSpPr/>
          <p:nvPr/>
        </p:nvSpPr>
        <p:spPr>
          <a:xfrm>
            <a:off x="6631548" y="3902763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'\0'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6C88AD-C10D-5D43-8E08-8F91D24A55EE}"/>
              </a:ext>
            </a:extLst>
          </p:cNvPr>
          <p:cNvSpPr/>
          <p:nvPr/>
        </p:nvSpPr>
        <p:spPr>
          <a:xfrm>
            <a:off x="4544619" y="3243965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'a'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10A059-0C33-FE4C-9CEE-8DC76F1EFE81}"/>
              </a:ext>
            </a:extLst>
          </p:cNvPr>
          <p:cNvSpPr/>
          <p:nvPr/>
        </p:nvSpPr>
        <p:spPr>
          <a:xfrm>
            <a:off x="5094048" y="3243965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'b'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DE49A4-6625-9A41-9EAB-C74F2FC4F8DD}"/>
              </a:ext>
            </a:extLst>
          </p:cNvPr>
          <p:cNvSpPr/>
          <p:nvPr/>
        </p:nvSpPr>
        <p:spPr>
          <a:xfrm>
            <a:off x="5639794" y="3243965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'c'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C266DF-0B47-0648-B503-59ACEAB7D675}"/>
              </a:ext>
            </a:extLst>
          </p:cNvPr>
          <p:cNvSpPr/>
          <p:nvPr/>
        </p:nvSpPr>
        <p:spPr>
          <a:xfrm>
            <a:off x="6189668" y="3243965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'\0'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9503F7-6808-B542-9629-BF3A865A9658}"/>
              </a:ext>
            </a:extLst>
          </p:cNvPr>
          <p:cNvSpPr/>
          <p:nvPr/>
        </p:nvSpPr>
        <p:spPr>
          <a:xfrm>
            <a:off x="5537588" y="3902763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'd'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276E84-F94F-C244-A96E-C54A5432E872}"/>
              </a:ext>
            </a:extLst>
          </p:cNvPr>
          <p:cNvSpPr/>
          <p:nvPr/>
        </p:nvSpPr>
        <p:spPr>
          <a:xfrm>
            <a:off x="6084568" y="3902763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'e'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02AD7E-1440-7140-AE20-63A813E70907}"/>
              </a:ext>
            </a:extLst>
          </p:cNvPr>
          <p:cNvSpPr txBox="1"/>
          <p:nvPr/>
        </p:nvSpPr>
        <p:spPr>
          <a:xfrm>
            <a:off x="2131054" y="481563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m_array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521B44-2BC0-8B41-93CB-307C61507757}"/>
              </a:ext>
            </a:extLst>
          </p:cNvPr>
          <p:cNvSpPr txBox="1"/>
          <p:nvPr/>
        </p:nvSpPr>
        <p:spPr>
          <a:xfrm>
            <a:off x="1579620" y="4177083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m_max_words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2BB1C0-E03D-734C-8A9A-4B13B295C996}"/>
              </a:ext>
            </a:extLst>
          </p:cNvPr>
          <p:cNvSpPr txBox="1"/>
          <p:nvPr/>
        </p:nvSpPr>
        <p:spPr>
          <a:xfrm>
            <a:off x="1579620" y="3538533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m_num_words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045E22-8EB6-D745-A25D-87F727EFE407}"/>
              </a:ext>
            </a:extLst>
          </p:cNvPr>
          <p:cNvSpPr/>
          <p:nvPr/>
        </p:nvSpPr>
        <p:spPr>
          <a:xfrm>
            <a:off x="3280728" y="4725979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C8B1CA-E071-5B4C-BBFD-E51CE757666E}"/>
              </a:ext>
            </a:extLst>
          </p:cNvPr>
          <p:cNvSpPr/>
          <p:nvPr/>
        </p:nvSpPr>
        <p:spPr>
          <a:xfrm>
            <a:off x="3280728" y="4087429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B53430-3D99-8C40-BAD4-CD18B9664B91}"/>
              </a:ext>
            </a:extLst>
          </p:cNvPr>
          <p:cNvSpPr/>
          <p:nvPr/>
        </p:nvSpPr>
        <p:spPr>
          <a:xfrm>
            <a:off x="3280728" y="3448879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BD0694AE-B1DB-F747-AAFA-0E502F9A8C75}"/>
              </a:ext>
            </a:extLst>
          </p:cNvPr>
          <p:cNvCxnSpPr>
            <a:endCxn id="34" idx="1"/>
          </p:cNvCxnSpPr>
          <p:nvPr/>
        </p:nvCxnSpPr>
        <p:spPr>
          <a:xfrm>
            <a:off x="3549306" y="4988959"/>
            <a:ext cx="890213" cy="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3B0A86ED-FCF7-694D-A59E-C2A521ABA7D7}"/>
              </a:ext>
            </a:extLst>
          </p:cNvPr>
          <p:cNvCxnSpPr>
            <a:cxnSpLocks/>
            <a:endCxn id="39" idx="2"/>
          </p:cNvCxnSpPr>
          <p:nvPr/>
        </p:nvCxnSpPr>
        <p:spPr>
          <a:xfrm rot="5400000" flipH="1" flipV="1">
            <a:off x="4163792" y="4345152"/>
            <a:ext cx="1207694" cy="102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292E7087-F222-4145-86A6-5BB525F9D554}"/>
              </a:ext>
            </a:extLst>
          </p:cNvPr>
          <p:cNvCxnSpPr>
            <a:cxnSpLocks/>
            <a:endCxn id="44" idx="1"/>
          </p:cNvCxnSpPr>
          <p:nvPr/>
        </p:nvCxnSpPr>
        <p:spPr>
          <a:xfrm rot="5400000" flipH="1" flipV="1">
            <a:off x="4992410" y="4443782"/>
            <a:ext cx="811877" cy="278480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20557D-1CFF-864B-BAF5-113FE7853F2C}"/>
              </a:ext>
            </a:extLst>
          </p:cNvPr>
          <p:cNvSpPr txBox="1"/>
          <p:nvPr/>
        </p:nvSpPr>
        <p:spPr>
          <a:xfrm>
            <a:off x="1036889" y="7583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F91957-EEEA-3340-84C5-2292F548EED2}"/>
              </a:ext>
            </a:extLst>
          </p:cNvPr>
          <p:cNvSpPr txBox="1"/>
          <p:nvPr/>
        </p:nvSpPr>
        <p:spPr>
          <a:xfrm>
            <a:off x="1036889" y="35371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b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0492A0-2A5B-8441-8776-FF2BFE7104E3}"/>
              </a:ext>
            </a:extLst>
          </p:cNvPr>
          <p:cNvCxnSpPr/>
          <p:nvPr/>
        </p:nvCxnSpPr>
        <p:spPr>
          <a:xfrm flipV="1">
            <a:off x="5001559" y="1941538"/>
            <a:ext cx="548640" cy="5373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6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183</Words>
  <Application>Microsoft Macintosh PowerPoint</Application>
  <PresentationFormat>On-screen Show (4:3)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</dc:creator>
  <cp:lastModifiedBy>Cooper, Seth</cp:lastModifiedBy>
  <cp:revision>13</cp:revision>
  <dcterms:created xsi:type="dcterms:W3CDTF">2015-09-08T17:26:47Z</dcterms:created>
  <dcterms:modified xsi:type="dcterms:W3CDTF">2020-11-13T15:29:27Z</dcterms:modified>
</cp:coreProperties>
</file>