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7CA6-FFF4-4BB4-865C-5D9C3D594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47124-8C70-4AE7-B956-8AB25C8AD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E4166-6497-491A-9E32-522BC58F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13554-BE27-4BF0-BB3E-89D6209C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14A0F-C23D-4A5F-A3B3-2E760798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09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E59C-CCB8-4747-8549-A1913E85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8FD87-F5BB-4D83-946D-713D8E8FB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A61A-04CF-42A8-8284-BF7D390C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296E6-4794-4230-B62B-8851FD6D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A12D8-DCC2-4563-A82C-C178EEFB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722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73681-3BFD-41DD-9164-9BE36833E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30F35-7258-4635-980F-56B1D4490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8220-D300-4E86-88D6-4F99D82B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67E58-5898-4D3B-8A3E-034C87C2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3485A-95E0-4ADD-9225-191DC6C4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480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7B94-899E-4430-AD1C-D91E146C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1347D-DD5B-442E-9C21-8364C43F3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DAD93-5065-47B0-BFF9-CEF74ABE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3FE37-5A10-4E7D-9984-920D5FBA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8BE00-972A-461F-8C22-00D9C0BF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250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49B9-16F1-42AC-9B2B-69E198F6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8652C-ABBB-4473-AA4E-4893CC682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F570A-7F74-4D59-AF73-B5F71EDB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4DCCE-1728-40BA-875E-99391374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61914-BB2A-4A21-B65C-964B08E8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46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0DF2-1860-4BB5-81C5-A8C6CB38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164C0-3C05-4E2F-BA87-72DFC5343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A788B-9AFF-4894-886D-24BC6D575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0ED56-1BD9-4A72-98D9-33788794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450E8-86F4-47C9-9849-D89AD9C6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E894E-8603-4AD8-B36B-752CD0AA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843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01E1-98B8-4245-B2AB-C9B35E5E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D596A-4276-46E8-9CE8-F2D551B40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0F4C0-CFED-4BC7-B6AB-5DC0A79A2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4619F-622F-474B-9E93-216928CE7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6B88B-F73A-4BF1-BBDF-962B35728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9E271-9769-4B53-9A55-351CEFA7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E33C7-1C82-4501-BF0A-C93BF808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5F88C-8972-4D6F-BEC9-19FBC84D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597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69D1-8144-4592-97A1-1505CE83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F23F1-DA5B-4641-8AAE-B49F75D9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3D865-A5C7-422D-ABDD-832357DE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90234-E4BD-4F88-9EA9-6B28B7D2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220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4D3B7-C425-4B2C-A32C-E6E86E20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6F0AF-33B6-448A-A73C-9276F3DD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13731-B7CD-4FE7-9D9C-9F6F4E3E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152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7CE2-89C0-4B21-A721-7120BE74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7CFD-72F5-4CD6-B9DF-4988AA996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5BF1F-2831-4EFD-AF05-1F1A4CB3A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DEA8F-99D9-40EE-B169-AB1F207A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F13DC-2A89-4E93-85BE-24AB8A39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AC4D9-FD8D-40F8-8326-BB47ED16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405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CCC2-8D3E-496D-BFDC-37325044C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47DAC-703E-472B-B084-DA8F83797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2CF2C-B32E-4983-9646-326E091D1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ACEC-526E-4E32-B8FC-D26EB289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93B67-5CCA-40B7-9BED-DEFA4D3E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358BB-537F-484A-A984-2D19DBA6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890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DEE21-CBF5-410F-8522-7345BE75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C0E5-8D09-46A8-9F45-F43853CDA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E8854-88A1-4FF0-9DEC-0DB29907B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3AA89-C9AF-4C0F-8D50-D17D9C032C1B}" type="datetimeFigureOut">
              <a:rPr lang="en-SG" smtClean="0"/>
              <a:t>27/2/2018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4CBF7-A9E1-4309-B33D-F460C5577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B995-31CC-4485-A4AE-27EA10B05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AA2F-2A5E-4B3C-B48D-7F607A0A6F4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2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A140FB-9923-47BF-864F-EC1919BD5FA9}"/>
              </a:ext>
            </a:extLst>
          </p:cNvPr>
          <p:cNvSpPr txBox="1"/>
          <p:nvPr/>
        </p:nvSpPr>
        <p:spPr>
          <a:xfrm>
            <a:off x="4471386" y="221940"/>
            <a:ext cx="3249227" cy="54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/>
              <a:t>Dialog Map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E95521-9841-4688-9094-EF7132F4303C}"/>
              </a:ext>
            </a:extLst>
          </p:cNvPr>
          <p:cNvSpPr/>
          <p:nvPr/>
        </p:nvSpPr>
        <p:spPr>
          <a:xfrm>
            <a:off x="6552096" y="1227920"/>
            <a:ext cx="1540355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Main Screen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010AC4-1411-47B3-BE07-83C983DC43A2}"/>
              </a:ext>
            </a:extLst>
          </p:cNvPr>
          <p:cNvSpPr/>
          <p:nvPr/>
        </p:nvSpPr>
        <p:spPr>
          <a:xfrm>
            <a:off x="3485877" y="3648534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Culture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0FBAEC-00EC-4A31-B58C-1117EF00C52D}"/>
              </a:ext>
            </a:extLst>
          </p:cNvPr>
          <p:cNvSpPr/>
          <p:nvPr/>
        </p:nvSpPr>
        <p:spPr>
          <a:xfrm>
            <a:off x="2310534" y="1236640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Category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468469-DD98-4906-8BE9-9C57F4EE60D8}"/>
              </a:ext>
            </a:extLst>
          </p:cNvPr>
          <p:cNvSpPr/>
          <p:nvPr/>
        </p:nvSpPr>
        <p:spPr>
          <a:xfrm>
            <a:off x="6552096" y="2368355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Search box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AEA9EC-D3C0-403B-8476-969C56102501}"/>
              </a:ext>
            </a:extLst>
          </p:cNvPr>
          <p:cNvSpPr/>
          <p:nvPr/>
        </p:nvSpPr>
        <p:spPr>
          <a:xfrm>
            <a:off x="6552095" y="3508790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Result Screen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6DD2FE-FC04-4B50-A2DE-33E58FCF63DC}"/>
              </a:ext>
            </a:extLst>
          </p:cNvPr>
          <p:cNvSpPr/>
          <p:nvPr/>
        </p:nvSpPr>
        <p:spPr>
          <a:xfrm>
            <a:off x="6552095" y="4649225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Attraction Info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FE4151-7689-4261-A537-72F3E0A1D68B}"/>
              </a:ext>
            </a:extLst>
          </p:cNvPr>
          <p:cNvSpPr/>
          <p:nvPr/>
        </p:nvSpPr>
        <p:spPr>
          <a:xfrm>
            <a:off x="9355686" y="4649225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Alert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43D953-981B-4792-A8E6-CDDB21A14043}"/>
              </a:ext>
            </a:extLst>
          </p:cNvPr>
          <p:cNvSpPr/>
          <p:nvPr/>
        </p:nvSpPr>
        <p:spPr>
          <a:xfrm>
            <a:off x="5527810" y="5895151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Google Map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B3A415-08C2-45EB-B9B7-01FA02FAF03E}"/>
              </a:ext>
            </a:extLst>
          </p:cNvPr>
          <p:cNvSpPr/>
          <p:nvPr/>
        </p:nvSpPr>
        <p:spPr>
          <a:xfrm>
            <a:off x="7568799" y="5895151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Rate &amp; Review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282B494-680B-4A8A-AB52-F020A26082A3}"/>
              </a:ext>
            </a:extLst>
          </p:cNvPr>
          <p:cNvSpPr/>
          <p:nvPr/>
        </p:nvSpPr>
        <p:spPr>
          <a:xfrm>
            <a:off x="3460970" y="1963132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History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F73076D-9568-44B6-B536-6E4A00D0BEFF}"/>
              </a:ext>
            </a:extLst>
          </p:cNvPr>
          <p:cNvSpPr/>
          <p:nvPr/>
        </p:nvSpPr>
        <p:spPr>
          <a:xfrm>
            <a:off x="1135191" y="3648534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ysClr val="windowText" lastClr="000000"/>
                </a:solidFill>
              </a:rPr>
              <a:t>Neighbourhood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076010-6A75-41FC-9A80-FB58D7C63914}"/>
              </a:ext>
            </a:extLst>
          </p:cNvPr>
          <p:cNvSpPr/>
          <p:nvPr/>
        </p:nvSpPr>
        <p:spPr>
          <a:xfrm>
            <a:off x="3468216" y="2805907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Wildlife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2AB739-B886-49B5-86B7-C87C373A8511}"/>
              </a:ext>
            </a:extLst>
          </p:cNvPr>
          <p:cNvSpPr/>
          <p:nvPr/>
        </p:nvSpPr>
        <p:spPr>
          <a:xfrm>
            <a:off x="1135192" y="2805907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Recreation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EB0292A-D742-46DD-9362-46EB1A073E1A}"/>
              </a:ext>
            </a:extLst>
          </p:cNvPr>
          <p:cNvSpPr/>
          <p:nvPr/>
        </p:nvSpPr>
        <p:spPr>
          <a:xfrm>
            <a:off x="2310534" y="4349777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Architecture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2E4A354-9A47-4D90-85B0-6C0D2EA61AF8}"/>
              </a:ext>
            </a:extLst>
          </p:cNvPr>
          <p:cNvSpPr/>
          <p:nvPr/>
        </p:nvSpPr>
        <p:spPr>
          <a:xfrm>
            <a:off x="1135192" y="1963132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Arts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55CE36-AEFE-4F1B-AADA-FDFAF4E7C63B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3080712" y="1778179"/>
            <a:ext cx="0" cy="25715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8A6094-0862-4569-A1BD-537BB2878AF4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>
            <a:off x="2675548" y="2233902"/>
            <a:ext cx="785422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610D9D-FA96-436A-BD16-22FC20E1B211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2675548" y="3076677"/>
            <a:ext cx="79266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E2D366-7CAB-43A9-9E7C-DEEFEB5A7ABC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>
            <a:off x="2675547" y="3919304"/>
            <a:ext cx="81033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CA4BF2-47E6-4A5C-94D5-CEE867E2A1F9}"/>
              </a:ext>
            </a:extLst>
          </p:cNvPr>
          <p:cNvCxnSpPr>
            <a:cxnSpLocks/>
            <a:stCxn id="5" idx="1"/>
            <a:endCxn id="8" idx="3"/>
          </p:cNvCxnSpPr>
          <p:nvPr/>
        </p:nvCxnSpPr>
        <p:spPr>
          <a:xfrm flipH="1">
            <a:off x="3850890" y="1498690"/>
            <a:ext cx="2701206" cy="87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5E563E-9F6C-4141-8E3C-4D09B35FF79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7322274" y="1769459"/>
            <a:ext cx="0" cy="5988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CB8DAE-F96A-493C-B96A-5876CC81011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7322273" y="2909894"/>
            <a:ext cx="1" cy="5988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CF18F5-F2DD-412A-BA98-78F8393BD62D}"/>
              </a:ext>
            </a:extLst>
          </p:cNvPr>
          <p:cNvCxnSpPr>
            <a:cxnSpLocks/>
          </p:cNvCxnSpPr>
          <p:nvPr/>
        </p:nvCxnSpPr>
        <p:spPr>
          <a:xfrm flipH="1">
            <a:off x="7322271" y="4050329"/>
            <a:ext cx="1" cy="5988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8847436-5A22-422A-812C-E89FA056FFD3}"/>
              </a:ext>
            </a:extLst>
          </p:cNvPr>
          <p:cNvCxnSpPr>
            <a:cxnSpLocks/>
          </p:cNvCxnSpPr>
          <p:nvPr/>
        </p:nvCxnSpPr>
        <p:spPr>
          <a:xfrm>
            <a:off x="875733" y="2205326"/>
            <a:ext cx="0" cy="28388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51506DD-C248-455D-9B68-9B44CFFC83D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70903" y="2233901"/>
            <a:ext cx="264289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D476C67-A90B-4EF3-BF16-F20F1A59DBD9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70903" y="3076677"/>
            <a:ext cx="2642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E7C9048-9DB1-4C97-B16D-2F48C4D20605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875734" y="3919302"/>
            <a:ext cx="259457" cy="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138876C-F636-4C63-8C08-5E4EF97826B6}"/>
              </a:ext>
            </a:extLst>
          </p:cNvPr>
          <p:cNvCxnSpPr>
            <a:cxnSpLocks/>
          </p:cNvCxnSpPr>
          <p:nvPr/>
        </p:nvCxnSpPr>
        <p:spPr>
          <a:xfrm flipH="1">
            <a:off x="870904" y="5044158"/>
            <a:ext cx="441795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9EC3001-047D-4A46-AD63-4708FCC738F1}"/>
              </a:ext>
            </a:extLst>
          </p:cNvPr>
          <p:cNvCxnSpPr>
            <a:cxnSpLocks/>
            <a:stCxn id="19" idx="2"/>
            <a:endCxn id="79" idx="0"/>
          </p:cNvCxnSpPr>
          <p:nvPr/>
        </p:nvCxnSpPr>
        <p:spPr>
          <a:xfrm>
            <a:off x="3080712" y="4891316"/>
            <a:ext cx="0" cy="4712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123DADA-5783-4E73-AEC1-0D16E9245794}"/>
              </a:ext>
            </a:extLst>
          </p:cNvPr>
          <p:cNvCxnSpPr>
            <a:cxnSpLocks/>
          </p:cNvCxnSpPr>
          <p:nvPr/>
        </p:nvCxnSpPr>
        <p:spPr>
          <a:xfrm>
            <a:off x="5280859" y="2205326"/>
            <a:ext cx="7998" cy="28388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22CA3044-E64B-44FD-B0BF-311B18F1E116}"/>
              </a:ext>
            </a:extLst>
          </p:cNvPr>
          <p:cNvSpPr/>
          <p:nvPr/>
        </p:nvSpPr>
        <p:spPr>
          <a:xfrm>
            <a:off x="2310534" y="5362597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Categorized</a:t>
            </a:r>
          </a:p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Result Screen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7626ACD-288B-4FDC-A37C-0309F4CC36F4}"/>
              </a:ext>
            </a:extLst>
          </p:cNvPr>
          <p:cNvCxnSpPr>
            <a:cxnSpLocks/>
          </p:cNvCxnSpPr>
          <p:nvPr/>
        </p:nvCxnSpPr>
        <p:spPr>
          <a:xfrm flipH="1" flipV="1">
            <a:off x="4997603" y="2227632"/>
            <a:ext cx="264289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A148317-642F-4EBA-A205-547D84A95566}"/>
              </a:ext>
            </a:extLst>
          </p:cNvPr>
          <p:cNvCxnSpPr>
            <a:cxnSpLocks/>
          </p:cNvCxnSpPr>
          <p:nvPr/>
        </p:nvCxnSpPr>
        <p:spPr>
          <a:xfrm flipH="1" flipV="1">
            <a:off x="5016570" y="3073466"/>
            <a:ext cx="264289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758213C-8134-45E7-90F3-F1968563B17C}"/>
              </a:ext>
            </a:extLst>
          </p:cNvPr>
          <p:cNvCxnSpPr>
            <a:cxnSpLocks/>
          </p:cNvCxnSpPr>
          <p:nvPr/>
        </p:nvCxnSpPr>
        <p:spPr>
          <a:xfrm flipH="1" flipV="1">
            <a:off x="5026233" y="3919301"/>
            <a:ext cx="264289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5EA7114-DCFA-4612-92B2-500AD0741CE9}"/>
              </a:ext>
            </a:extLst>
          </p:cNvPr>
          <p:cNvCxnSpPr>
            <a:cxnSpLocks/>
            <a:stCxn id="79" idx="3"/>
            <a:endCxn id="11" idx="1"/>
          </p:cNvCxnSpPr>
          <p:nvPr/>
        </p:nvCxnSpPr>
        <p:spPr>
          <a:xfrm flipV="1">
            <a:off x="3850890" y="4919995"/>
            <a:ext cx="2701205" cy="713372"/>
          </a:xfrm>
          <a:prstGeom prst="bentConnector3">
            <a:avLst>
              <a:gd name="adj1" fmla="val 6216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C4E306B4-0A1F-4A62-AAD1-73BF36DEDBE1}"/>
              </a:ext>
            </a:extLst>
          </p:cNvPr>
          <p:cNvSpPr/>
          <p:nvPr/>
        </p:nvSpPr>
        <p:spPr>
          <a:xfrm>
            <a:off x="9355692" y="1236640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Suggestion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95C9C4C8-7C2F-4B8D-A247-132799347761}"/>
              </a:ext>
            </a:extLst>
          </p:cNvPr>
          <p:cNvSpPr/>
          <p:nvPr/>
        </p:nvSpPr>
        <p:spPr>
          <a:xfrm>
            <a:off x="9355690" y="2368354"/>
            <a:ext cx="1540356" cy="5415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Ranked</a:t>
            </a:r>
          </a:p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Result Screen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E02E18D-2CDE-4BAB-A199-8AEBD85153A8}"/>
              </a:ext>
            </a:extLst>
          </p:cNvPr>
          <p:cNvCxnSpPr>
            <a:cxnSpLocks/>
            <a:stCxn id="5" idx="3"/>
            <a:endCxn id="130" idx="1"/>
          </p:cNvCxnSpPr>
          <p:nvPr/>
        </p:nvCxnSpPr>
        <p:spPr>
          <a:xfrm>
            <a:off x="8092451" y="1498690"/>
            <a:ext cx="1263241" cy="87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70451A5-E298-4814-A707-2B1DCEC74340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 flipH="1">
            <a:off x="10125868" y="1778179"/>
            <a:ext cx="2" cy="5901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D8886-D630-41CD-8CF5-93F0F230E681}"/>
              </a:ext>
            </a:extLst>
          </p:cNvPr>
          <p:cNvCxnSpPr>
            <a:cxnSpLocks/>
            <a:stCxn id="131" idx="2"/>
            <a:endCxn id="11" idx="3"/>
          </p:cNvCxnSpPr>
          <p:nvPr/>
        </p:nvCxnSpPr>
        <p:spPr>
          <a:xfrm flipH="1">
            <a:off x="8092451" y="2909893"/>
            <a:ext cx="2033417" cy="20101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6FFF0741-8DBF-4776-A61D-263D5484D70C}"/>
              </a:ext>
            </a:extLst>
          </p:cNvPr>
          <p:cNvCxnSpPr>
            <a:cxnSpLocks/>
            <a:stCxn id="12" idx="3"/>
          </p:cNvCxnSpPr>
          <p:nvPr/>
        </p:nvCxnSpPr>
        <p:spPr>
          <a:xfrm flipH="1" flipV="1">
            <a:off x="7322269" y="4312376"/>
            <a:ext cx="3573773" cy="607619"/>
          </a:xfrm>
          <a:prstGeom prst="bentConnector3">
            <a:avLst>
              <a:gd name="adj1" fmla="val -63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4C32F27-F6F7-46CB-A8BD-64CD229E408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092451" y="4919995"/>
            <a:ext cx="12632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8A9E2AA5-5ADF-469C-AAEE-A9B084CAA46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322273" y="5190764"/>
            <a:ext cx="0" cy="33684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AD38DB3-5F19-44EF-9E31-A0732FD7D24C}"/>
              </a:ext>
            </a:extLst>
          </p:cNvPr>
          <p:cNvCxnSpPr>
            <a:cxnSpLocks/>
          </p:cNvCxnSpPr>
          <p:nvPr/>
        </p:nvCxnSpPr>
        <p:spPr>
          <a:xfrm flipH="1">
            <a:off x="6297988" y="5556292"/>
            <a:ext cx="204099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E5328D3-0DF8-4C78-A245-3682EB1371B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97988" y="5527613"/>
            <a:ext cx="0" cy="367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AAF7ACE-D982-4904-AB2E-6176587181D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338977" y="5527613"/>
            <a:ext cx="0" cy="3675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308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Huang Zhan</dc:creator>
  <cp:lastModifiedBy>Jun Huang Zhan</cp:lastModifiedBy>
  <cp:revision>6</cp:revision>
  <dcterms:created xsi:type="dcterms:W3CDTF">2018-02-27T01:14:58Z</dcterms:created>
  <dcterms:modified xsi:type="dcterms:W3CDTF">2018-02-27T02:07:55Z</dcterms:modified>
</cp:coreProperties>
</file>