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g8HiZclzc9ZteOfJCjPa9LLd2C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31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3.png"/><Relationship Id="rId4" Type="http://schemas.openxmlformats.org/officeDocument/2006/relationships/image" Target="../media/image15.png"/><Relationship Id="rId9" Type="http://schemas.openxmlformats.org/officeDocument/2006/relationships/image" Target="../media/image62.png"/><Relationship Id="rId5" Type="http://schemas.openxmlformats.org/officeDocument/2006/relationships/image" Target="../media/image51.png"/><Relationship Id="rId6" Type="http://schemas.openxmlformats.org/officeDocument/2006/relationships/image" Target="../media/image64.png"/><Relationship Id="rId7" Type="http://schemas.openxmlformats.org/officeDocument/2006/relationships/image" Target="../media/image59.png"/><Relationship Id="rId8" Type="http://schemas.openxmlformats.org/officeDocument/2006/relationships/image" Target="../media/image7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3.png"/><Relationship Id="rId4" Type="http://schemas.openxmlformats.org/officeDocument/2006/relationships/image" Target="../media/image15.png"/><Relationship Id="rId9" Type="http://schemas.openxmlformats.org/officeDocument/2006/relationships/image" Target="../media/image51.png"/><Relationship Id="rId5" Type="http://schemas.openxmlformats.org/officeDocument/2006/relationships/image" Target="../media/image64.png"/><Relationship Id="rId6" Type="http://schemas.openxmlformats.org/officeDocument/2006/relationships/image" Target="../media/image66.png"/><Relationship Id="rId7" Type="http://schemas.openxmlformats.org/officeDocument/2006/relationships/image" Target="../media/image105.png"/><Relationship Id="rId8" Type="http://schemas.openxmlformats.org/officeDocument/2006/relationships/image" Target="../media/image6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3.png"/><Relationship Id="rId4" Type="http://schemas.openxmlformats.org/officeDocument/2006/relationships/image" Target="../media/image15.png"/><Relationship Id="rId5" Type="http://schemas.openxmlformats.org/officeDocument/2006/relationships/image" Target="../media/image97.png"/><Relationship Id="rId6" Type="http://schemas.openxmlformats.org/officeDocument/2006/relationships/image" Target="../media/image77.png"/><Relationship Id="rId7" Type="http://schemas.openxmlformats.org/officeDocument/2006/relationships/image" Target="../media/image88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83.png"/><Relationship Id="rId9" Type="http://schemas.openxmlformats.org/officeDocument/2006/relationships/image" Target="../media/image85.png"/><Relationship Id="rId5" Type="http://schemas.openxmlformats.org/officeDocument/2006/relationships/image" Target="../media/image81.png"/><Relationship Id="rId6" Type="http://schemas.openxmlformats.org/officeDocument/2006/relationships/image" Target="../media/image99.png"/><Relationship Id="rId7" Type="http://schemas.openxmlformats.org/officeDocument/2006/relationships/image" Target="../media/image89.png"/><Relationship Id="rId8" Type="http://schemas.openxmlformats.org/officeDocument/2006/relationships/image" Target="../media/image8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76.png"/><Relationship Id="rId9" Type="http://schemas.openxmlformats.org/officeDocument/2006/relationships/image" Target="../media/image91.png"/><Relationship Id="rId5" Type="http://schemas.openxmlformats.org/officeDocument/2006/relationships/image" Target="../media/image82.png"/><Relationship Id="rId6" Type="http://schemas.openxmlformats.org/officeDocument/2006/relationships/image" Target="../media/image78.png"/><Relationship Id="rId7" Type="http://schemas.openxmlformats.org/officeDocument/2006/relationships/image" Target="../media/image108.png"/><Relationship Id="rId8" Type="http://schemas.openxmlformats.org/officeDocument/2006/relationships/image" Target="../media/image9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3.png"/><Relationship Id="rId4" Type="http://schemas.openxmlformats.org/officeDocument/2006/relationships/image" Target="../media/image15.png"/><Relationship Id="rId5" Type="http://schemas.openxmlformats.org/officeDocument/2006/relationships/image" Target="../media/image90.png"/><Relationship Id="rId6" Type="http://schemas.openxmlformats.org/officeDocument/2006/relationships/image" Target="../media/image121.png"/><Relationship Id="rId7" Type="http://schemas.openxmlformats.org/officeDocument/2006/relationships/image" Target="../media/image92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94.png"/><Relationship Id="rId10" Type="http://schemas.openxmlformats.org/officeDocument/2006/relationships/image" Target="../media/image124.png"/><Relationship Id="rId12" Type="http://schemas.openxmlformats.org/officeDocument/2006/relationships/image" Target="../media/image1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04.png"/><Relationship Id="rId9" Type="http://schemas.openxmlformats.org/officeDocument/2006/relationships/image" Target="../media/image111.png"/><Relationship Id="rId5" Type="http://schemas.openxmlformats.org/officeDocument/2006/relationships/image" Target="../media/image117.png"/><Relationship Id="rId6" Type="http://schemas.openxmlformats.org/officeDocument/2006/relationships/image" Target="../media/image93.png"/><Relationship Id="rId7" Type="http://schemas.openxmlformats.org/officeDocument/2006/relationships/image" Target="../media/image98.png"/><Relationship Id="rId8" Type="http://schemas.openxmlformats.org/officeDocument/2006/relationships/image" Target="../media/image9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13.png"/><Relationship Id="rId9" Type="http://schemas.openxmlformats.org/officeDocument/2006/relationships/image" Target="../media/image123.png"/><Relationship Id="rId5" Type="http://schemas.openxmlformats.org/officeDocument/2006/relationships/image" Target="../media/image112.png"/><Relationship Id="rId6" Type="http://schemas.openxmlformats.org/officeDocument/2006/relationships/image" Target="../media/image93.png"/><Relationship Id="rId7" Type="http://schemas.openxmlformats.org/officeDocument/2006/relationships/image" Target="../media/image122.png"/><Relationship Id="rId8" Type="http://schemas.openxmlformats.org/officeDocument/2006/relationships/image" Target="../media/image1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3.png"/><Relationship Id="rId4" Type="http://schemas.openxmlformats.org/officeDocument/2006/relationships/image" Target="../media/image15.png"/><Relationship Id="rId5" Type="http://schemas.openxmlformats.org/officeDocument/2006/relationships/image" Target="../media/image97.png"/><Relationship Id="rId6" Type="http://schemas.openxmlformats.org/officeDocument/2006/relationships/image" Target="../media/image119.png"/><Relationship Id="rId7" Type="http://schemas.openxmlformats.org/officeDocument/2006/relationships/image" Target="../media/image115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6.png"/><Relationship Id="rId11" Type="http://schemas.openxmlformats.org/officeDocument/2006/relationships/image" Target="../media/image4.png"/><Relationship Id="rId10" Type="http://schemas.openxmlformats.org/officeDocument/2006/relationships/image" Target="../media/image18.png"/><Relationship Id="rId13" Type="http://schemas.openxmlformats.org/officeDocument/2006/relationships/image" Target="../media/image11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image" Target="../media/image21.png"/><Relationship Id="rId15" Type="http://schemas.openxmlformats.org/officeDocument/2006/relationships/image" Target="../media/image12.png"/><Relationship Id="rId14" Type="http://schemas.openxmlformats.org/officeDocument/2006/relationships/image" Target="../media/image5.png"/><Relationship Id="rId17" Type="http://schemas.openxmlformats.org/officeDocument/2006/relationships/image" Target="../media/image2.png"/><Relationship Id="rId16" Type="http://schemas.openxmlformats.org/officeDocument/2006/relationships/image" Target="../media/image10.png"/><Relationship Id="rId5" Type="http://schemas.openxmlformats.org/officeDocument/2006/relationships/image" Target="../media/image23.png"/><Relationship Id="rId19" Type="http://schemas.openxmlformats.org/officeDocument/2006/relationships/image" Target="../media/image9.png"/><Relationship Id="rId6" Type="http://schemas.openxmlformats.org/officeDocument/2006/relationships/image" Target="../media/image19.png"/><Relationship Id="rId18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3" Type="http://schemas.openxmlformats.org/officeDocument/2006/relationships/image" Target="../media/image30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14" Type="http://schemas.openxmlformats.org/officeDocument/2006/relationships/image" Target="../media/image48.png"/><Relationship Id="rId5" Type="http://schemas.openxmlformats.org/officeDocument/2006/relationships/image" Target="../media/image69.png"/><Relationship Id="rId6" Type="http://schemas.openxmlformats.org/officeDocument/2006/relationships/image" Target="../media/image13.png"/><Relationship Id="rId7" Type="http://schemas.openxmlformats.org/officeDocument/2006/relationships/image" Target="../media/image29.png"/><Relationship Id="rId8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84.png"/><Relationship Id="rId5" Type="http://schemas.openxmlformats.org/officeDocument/2006/relationships/image" Target="../media/image15.png"/><Relationship Id="rId6" Type="http://schemas.openxmlformats.org/officeDocument/2006/relationships/image" Target="../media/image35.png"/><Relationship Id="rId7" Type="http://schemas.openxmlformats.org/officeDocument/2006/relationships/image" Target="../media/image44.png"/><Relationship Id="rId8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3.png"/><Relationship Id="rId1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0.png"/><Relationship Id="rId4" Type="http://schemas.openxmlformats.org/officeDocument/2006/relationships/image" Target="../media/image15.png"/><Relationship Id="rId9" Type="http://schemas.openxmlformats.org/officeDocument/2006/relationships/image" Target="../media/image45.png"/><Relationship Id="rId5" Type="http://schemas.openxmlformats.org/officeDocument/2006/relationships/image" Target="../media/image37.png"/><Relationship Id="rId6" Type="http://schemas.openxmlformats.org/officeDocument/2006/relationships/image" Target="../media/image58.png"/><Relationship Id="rId7" Type="http://schemas.openxmlformats.org/officeDocument/2006/relationships/image" Target="../media/image39.png"/><Relationship Id="rId8" Type="http://schemas.openxmlformats.org/officeDocument/2006/relationships/image" Target="../media/image4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49.png"/><Relationship Id="rId5" Type="http://schemas.openxmlformats.org/officeDocument/2006/relationships/image" Target="../media/image54.png"/><Relationship Id="rId6" Type="http://schemas.openxmlformats.org/officeDocument/2006/relationships/image" Target="../media/image71.png"/><Relationship Id="rId7" Type="http://schemas.openxmlformats.org/officeDocument/2006/relationships/image" Target="../media/image73.png"/><Relationship Id="rId8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000D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603" y="1538156"/>
            <a:ext cx="8193549" cy="146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982" y="1255868"/>
            <a:ext cx="2308091" cy="60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69919" y="9317363"/>
            <a:ext cx="1093271" cy="519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000D8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1234" y="4418868"/>
            <a:ext cx="2394806" cy="140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EE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5120" y="2064313"/>
            <a:ext cx="11492976" cy="766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619" y="1480837"/>
            <a:ext cx="16190476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0954" y="2963287"/>
            <a:ext cx="3151250" cy="2665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4287" y="2253954"/>
            <a:ext cx="1108480" cy="575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52382" y="613470"/>
            <a:ext cx="382521" cy="322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52070" y="2816860"/>
            <a:ext cx="9079075" cy="4158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75563" y="7544631"/>
            <a:ext cx="9993786" cy="161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EE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5120" y="2064313"/>
            <a:ext cx="11492976" cy="766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619" y="1480837"/>
            <a:ext cx="16190476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4287" y="2253954"/>
            <a:ext cx="1108480" cy="575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52382" y="613470"/>
            <a:ext cx="378578" cy="31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49728" y="2218864"/>
            <a:ext cx="9403101" cy="301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89335" y="5295490"/>
            <a:ext cx="9204544" cy="417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0954" y="2963287"/>
            <a:ext cx="3151250" cy="2665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EE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5120" y="2064313"/>
            <a:ext cx="11492976" cy="766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619" y="1480837"/>
            <a:ext cx="16190476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4287" y="2253954"/>
            <a:ext cx="2260794" cy="112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52382" y="613470"/>
            <a:ext cx="362397" cy="311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6125" y="3841296"/>
            <a:ext cx="8679806" cy="217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EE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619" y="1480837"/>
            <a:ext cx="16190476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2" y="2978525"/>
            <a:ext cx="3423671" cy="1486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4287" y="2253954"/>
            <a:ext cx="1512975" cy="594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00001" y="613470"/>
            <a:ext cx="331016" cy="31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3542" y="6922883"/>
            <a:ext cx="12612172" cy="284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44754" y="7025666"/>
            <a:ext cx="11731384" cy="261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39271" y="2156969"/>
            <a:ext cx="5239177" cy="449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673542" y="2140006"/>
            <a:ext cx="6216520" cy="453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EE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619" y="1480837"/>
            <a:ext cx="16190476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92" y="2978525"/>
            <a:ext cx="3517956" cy="103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4287" y="2253954"/>
            <a:ext cx="1610394" cy="594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00001" y="613470"/>
            <a:ext cx="331169" cy="31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32475" y="7057125"/>
            <a:ext cx="11782099" cy="25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76592" y="7438430"/>
            <a:ext cx="11273385" cy="188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37808" y="2150112"/>
            <a:ext cx="6171429" cy="4628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EE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5120" y="2064313"/>
            <a:ext cx="11492976" cy="766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619" y="1480837"/>
            <a:ext cx="16190476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4287" y="2253954"/>
            <a:ext cx="2260794" cy="1106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00001" y="613470"/>
            <a:ext cx="336721" cy="311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77077" y="4861658"/>
            <a:ext cx="8613682" cy="1771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619" y="1480837"/>
            <a:ext cx="16190476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00001" y="613470"/>
            <a:ext cx="331169" cy="3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9900" y="6623200"/>
            <a:ext cx="12368100" cy="36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4287" y="2253954"/>
            <a:ext cx="1221194" cy="586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3335" y="2975668"/>
            <a:ext cx="3203652" cy="152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23144" y="6951039"/>
            <a:ext cx="11203681" cy="3024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24660" y="1679971"/>
            <a:ext cx="11400839" cy="4807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17"/>
          <p:cNvGrpSpPr/>
          <p:nvPr/>
        </p:nvGrpSpPr>
        <p:grpSpPr>
          <a:xfrm>
            <a:off x="1047619" y="4859071"/>
            <a:ext cx="3021044" cy="5445681"/>
            <a:chOff x="1047619" y="4935271"/>
            <a:chExt cx="3021044" cy="5445681"/>
          </a:xfrm>
        </p:grpSpPr>
        <p:pic>
          <p:nvPicPr>
            <p:cNvPr id="259" name="Google Shape;259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47619" y="4935271"/>
              <a:ext cx="3021044" cy="5445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26096" y="5068973"/>
              <a:ext cx="2500996" cy="686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83831" y="5992294"/>
              <a:ext cx="2810635" cy="42180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619" y="1480837"/>
            <a:ext cx="16190476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00001" y="613470"/>
            <a:ext cx="334854" cy="3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3335" y="2975668"/>
            <a:ext cx="3203318" cy="1513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4287" y="2253954"/>
            <a:ext cx="1221194" cy="586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0882" y="6018826"/>
            <a:ext cx="12533732" cy="3628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16075" y="2297750"/>
            <a:ext cx="12471925" cy="32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66258" y="2404611"/>
            <a:ext cx="11390224" cy="313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EE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5120" y="2064313"/>
            <a:ext cx="11492976" cy="766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619" y="1480837"/>
            <a:ext cx="16190476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4287" y="2253954"/>
            <a:ext cx="2260794" cy="112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00001" y="613470"/>
            <a:ext cx="331054" cy="311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77077" y="3356582"/>
            <a:ext cx="8675511" cy="2605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024" y="6936911"/>
            <a:ext cx="10710607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430537" y="5156916"/>
            <a:ext cx="10320974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5107" y="3447804"/>
            <a:ext cx="10710607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7768243" y="5178084"/>
            <a:ext cx="10363311" cy="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46173" y="1299430"/>
            <a:ext cx="1200650" cy="77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-2285467" y="2679829"/>
            <a:ext cx="6978326" cy="1878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9502" y="661497"/>
            <a:ext cx="637261" cy="6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78544" y="2050534"/>
            <a:ext cx="1593063" cy="1140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303335" y="1301335"/>
            <a:ext cx="4091269" cy="72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314763" y="661498"/>
            <a:ext cx="754528" cy="640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48068" y="4726583"/>
            <a:ext cx="2543203" cy="72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959506" y="4136392"/>
            <a:ext cx="755661" cy="640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303335" y="4726583"/>
            <a:ext cx="1582974" cy="719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314802" y="4136390"/>
            <a:ext cx="761070" cy="610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948068" y="8207926"/>
            <a:ext cx="1133384" cy="72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959506" y="7617735"/>
            <a:ext cx="755661" cy="640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997591" y="8996668"/>
            <a:ext cx="1659034" cy="50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3303335" y="8207926"/>
            <a:ext cx="1563926" cy="719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3314763" y="7617735"/>
            <a:ext cx="761376" cy="64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000D8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4484" y="4448741"/>
            <a:ext cx="4919267" cy="138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EE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619" y="1480837"/>
            <a:ext cx="16190476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287" y="2253954"/>
            <a:ext cx="900614" cy="57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76768" y="613470"/>
            <a:ext cx="854930" cy="30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74581" y="2307286"/>
            <a:ext cx="3622562" cy="4428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73333" y="3778389"/>
            <a:ext cx="3622562" cy="4428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882777" y="5142857"/>
            <a:ext cx="3622562" cy="4428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37413" y="2706329"/>
            <a:ext cx="2008299" cy="65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091335" y="5581878"/>
            <a:ext cx="2014385" cy="65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340897" y="4327287"/>
            <a:ext cx="1681528" cy="659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087525" y="6484096"/>
            <a:ext cx="3059758" cy="275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373134" y="5193877"/>
            <a:ext cx="1897234" cy="99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661049" y="3621115"/>
            <a:ext cx="2631234" cy="90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EE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619" y="1480837"/>
            <a:ext cx="16190476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52382" y="613470"/>
            <a:ext cx="386740" cy="31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4287" y="2253954"/>
            <a:ext cx="1653233" cy="109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7440" y="2246335"/>
            <a:ext cx="10264041" cy="3234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000D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5701" y="4418868"/>
            <a:ext cx="4953435" cy="141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0296" y="866804"/>
            <a:ext cx="4203615" cy="50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8390" y="3452631"/>
            <a:ext cx="11297191" cy="75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619" y="1480837"/>
            <a:ext cx="16190476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08868" y="2257763"/>
            <a:ext cx="9511614" cy="102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19048" y="613470"/>
            <a:ext cx="1314730" cy="322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4287" y="2253954"/>
            <a:ext cx="1987995" cy="582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77153" y="4840931"/>
            <a:ext cx="8191534" cy="418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8390" y="3452631"/>
            <a:ext cx="11297191" cy="753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619" y="1480837"/>
            <a:ext cx="16190476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8868" y="2257763"/>
            <a:ext cx="8671319" cy="102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19048" y="613470"/>
            <a:ext cx="1318216" cy="31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4287" y="2253954"/>
            <a:ext cx="2759262" cy="584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77682" y="4687981"/>
            <a:ext cx="8190476" cy="441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20296" y="866804"/>
            <a:ext cx="4203615" cy="506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7"/>
          <p:cNvGrpSpPr/>
          <p:nvPr/>
        </p:nvGrpSpPr>
        <p:grpSpPr>
          <a:xfrm>
            <a:off x="-941848" y="2399857"/>
            <a:ext cx="7957868" cy="4414857"/>
            <a:chOff x="-941848" y="2399857"/>
            <a:chExt cx="7957868" cy="4414857"/>
          </a:xfrm>
        </p:grpSpPr>
        <p:pic>
          <p:nvPicPr>
            <p:cNvPr id="162" name="Google Shape;162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-941848" y="2399857"/>
              <a:ext cx="7957868" cy="4414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047619" y="3452631"/>
              <a:ext cx="3978934" cy="22074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000D8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0346" y="4418868"/>
            <a:ext cx="2941873" cy="139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EE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619" y="1480837"/>
            <a:ext cx="16190476" cy="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287" y="2253954"/>
            <a:ext cx="1225995" cy="57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52382" y="613470"/>
            <a:ext cx="381969" cy="31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58390" y="2307286"/>
            <a:ext cx="11297191" cy="86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1429" y="2903068"/>
            <a:ext cx="2858034" cy="113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75307" y="4105674"/>
            <a:ext cx="8863350" cy="42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2023-05-29T02:16:11Z</dcterms:created>
  <dc:creator>officegen</dc:creator>
</cp:coreProperties>
</file>