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74" r:id="rId3"/>
    <p:sldId id="289" r:id="rId4"/>
    <p:sldId id="290" r:id="rId5"/>
    <p:sldId id="291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348" autoAdjust="0"/>
  </p:normalViewPr>
  <p:slideViewPr>
    <p:cSldViewPr>
      <p:cViewPr>
        <p:scale>
          <a:sx n="100" d="100"/>
          <a:sy n="100" d="100"/>
        </p:scale>
        <p:origin x="72" y="-107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D17E3E6-BA86-45FB-8CAF-647F2303B6F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2019-04-01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CD17E3E6-BA86-45FB-8CAF-647F2303B6F7}" type="datetime1">
              <a:rPr lang="zh-CN" altLang="en-US" smtClean="0"/>
              <a:pPr algn="r"/>
              <a:t>2019-04-01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7BAE14B8-3CC9-472D-9BC5-A84D80684DE2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5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sz="1200" b="0" i="1" u="none" strike="noStrike" kern="1200" baseline="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1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26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 8" descr="青山日出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替换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替换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2019-04-01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规划作战室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演示者姓名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|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公司名称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规划作战室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 algn="l"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产品定义：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lvl="0" algn="l"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为多个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规划方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提供一个可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在线编辑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、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在线讨论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、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对齐里程碑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的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规划地图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PPT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领域图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产品的需求概述：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1.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市场规划、产品规划、研发版本规划、关键技术，可以</a:t>
            </a:r>
            <a:r>
              <a:rPr lang="zh-CN" altLang="en-US" b="1" dirty="0">
                <a:latin typeface="Salesforce Sans"/>
                <a:ea typeface="微软雅黑" panose="020B0503020204020204" pitchFamily="34" charset="-122"/>
                <a:sym typeface="Salesforce Sans"/>
              </a:rPr>
              <a:t>对齐，讨论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未来的依据时间轴进行规划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2.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规划可以时间轴调整（鼠标</a:t>
            </a:r>
            <a:r>
              <a:rPr lang="zh-CN" altLang="en-US" b="1" dirty="0">
                <a:latin typeface="Salesforce Sans"/>
                <a:ea typeface="微软雅黑" panose="020B0503020204020204" pitchFamily="34" charset="-122"/>
                <a:sym typeface="Salesforce Sans"/>
              </a:rPr>
              <a:t>拖拉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），但每次调整都有权限限制和操作人记录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 dirty="0">
                <a:latin typeface="Salesforce Sans"/>
                <a:sym typeface="Salesforce Sans"/>
              </a:rPr>
              <a:t>3.</a:t>
            </a:r>
            <a:r>
              <a:rPr lang="zh-CN" altLang="en-US" dirty="0">
                <a:latin typeface="Salesforce Sans"/>
                <a:sym typeface="Salesforce Sans"/>
              </a:rPr>
              <a:t>时间轴可以灵活显示，单位可以为月、季度、半年，年为单位进行关键规划显示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en-US" altLang="zh-CN" dirty="0">
                <a:latin typeface="Salesforce Sans"/>
                <a:sym typeface="Salesforce Sans"/>
              </a:rPr>
              <a:t>4.</a:t>
            </a:r>
            <a:r>
              <a:rPr lang="zh-CN" altLang="en-US" dirty="0">
                <a:latin typeface="Salesforce Sans"/>
                <a:sym typeface="Salesforce Sans"/>
              </a:rPr>
              <a:t>可以历史规划的</a:t>
            </a:r>
            <a:r>
              <a:rPr lang="zh-CN" altLang="en-US" b="1" dirty="0">
                <a:latin typeface="Salesforce Sans"/>
                <a:sym typeface="Salesforce Sans"/>
              </a:rPr>
              <a:t>变化</a:t>
            </a:r>
            <a:r>
              <a:rPr lang="zh-CN" altLang="en-US" dirty="0">
                <a:latin typeface="Salesforce Sans"/>
                <a:sym typeface="Salesforce Sans"/>
              </a:rPr>
              <a:t>进行</a:t>
            </a:r>
            <a:r>
              <a:rPr lang="zh-CN" altLang="en-US" b="1" dirty="0">
                <a:latin typeface="Salesforce Sans"/>
                <a:sym typeface="Salesforce Sans"/>
              </a:rPr>
              <a:t>回溯</a:t>
            </a:r>
            <a:endParaRPr lang="en-US" altLang="zh-CN" b="1" dirty="0">
              <a:latin typeface="Salesforce Sans"/>
              <a:sym typeface="Salesforce Sans"/>
            </a:endParaRPr>
          </a:p>
          <a:p>
            <a:pPr rtl="0"/>
            <a:endParaRPr lang="en-US" altLang="zh-CN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>
            <a:extLst>
              <a:ext uri="{FF2B5EF4-FFF2-40B4-BE49-F238E27FC236}">
                <a16:creationId xmlns:a16="http://schemas.microsoft.com/office/drawing/2014/main" id="{C508673A-0590-4DD1-A654-9A033E7240A7}"/>
              </a:ext>
            </a:extLst>
          </p:cNvPr>
          <p:cNvSpPr/>
          <p:nvPr/>
        </p:nvSpPr>
        <p:spPr>
          <a:xfrm>
            <a:off x="191344" y="44624"/>
            <a:ext cx="7920880" cy="4896544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94D0A7-A573-466A-91B8-E0F4EFE64B53}"/>
              </a:ext>
            </a:extLst>
          </p:cNvPr>
          <p:cNvSpPr/>
          <p:nvPr/>
        </p:nvSpPr>
        <p:spPr>
          <a:xfrm>
            <a:off x="3503712" y="1490115"/>
            <a:ext cx="1557352" cy="68407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聚合根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WarRoom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E844A-5F14-48C2-B40F-8EB8730DFBF6}"/>
              </a:ext>
            </a:extLst>
          </p:cNvPr>
          <p:cNvSpPr/>
          <p:nvPr/>
        </p:nvSpPr>
        <p:spPr>
          <a:xfrm>
            <a:off x="2454094" y="2590456"/>
            <a:ext cx="1557352" cy="68407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endParaRPr lang="en-US" altLang="zh-CN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规划事项</a:t>
            </a:r>
            <a:endParaRPr lang="en-US" altLang="zh-CN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263AC8-F104-4749-BCA5-FD55995CD14E}"/>
              </a:ext>
            </a:extLst>
          </p:cNvPr>
          <p:cNvSpPr/>
          <p:nvPr/>
        </p:nvSpPr>
        <p:spPr>
          <a:xfrm>
            <a:off x="2454095" y="3526964"/>
            <a:ext cx="1557352" cy="68407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值对象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泳道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6B333B-EE92-4F3D-B837-A8D594FD1FB8}"/>
              </a:ext>
            </a:extLst>
          </p:cNvPr>
          <p:cNvSpPr/>
          <p:nvPr/>
        </p:nvSpPr>
        <p:spPr>
          <a:xfrm>
            <a:off x="4517713" y="2590456"/>
            <a:ext cx="1557352" cy="68407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值对象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Milestone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B73048A-70F6-4727-B965-30320A88455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5400000" flipH="1" flipV="1">
            <a:off x="3549447" y="1857515"/>
            <a:ext cx="416265" cy="1049618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96C194B-FEEF-4B00-9DDF-9FC713FE484B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rot="16200000" flipV="1">
            <a:off x="4581257" y="1875323"/>
            <a:ext cx="416265" cy="101400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929A48E-2325-4C07-A013-2879ADBABA14}"/>
              </a:ext>
            </a:extLst>
          </p:cNvPr>
          <p:cNvSpPr/>
          <p:nvPr/>
        </p:nvSpPr>
        <p:spPr>
          <a:xfrm>
            <a:off x="507404" y="2590456"/>
            <a:ext cx="1557352" cy="68407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endParaRPr lang="en-US" altLang="zh-CN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ChangeLog</a:t>
            </a:r>
            <a:endParaRPr lang="en-US" altLang="zh-CN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2D9CEC5-9255-4487-BF70-6682C0A8DC38}"/>
              </a:ext>
            </a:extLst>
          </p:cNvPr>
          <p:cNvSpPr/>
          <p:nvPr/>
        </p:nvSpPr>
        <p:spPr>
          <a:xfrm>
            <a:off x="4439816" y="657583"/>
            <a:ext cx="1557352" cy="6840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领域服务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ChangeLogService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388AB389-CE1D-4C60-B919-2AD110D5D2B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16200000" flipV="1">
            <a:off x="3106555" y="3400747"/>
            <a:ext cx="252432" cy="1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olid"/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83A3EB0E-E1D8-4212-9FFC-CFEDE06A1F18}"/>
              </a:ext>
            </a:extLst>
          </p:cNvPr>
          <p:cNvSpPr/>
          <p:nvPr/>
        </p:nvSpPr>
        <p:spPr>
          <a:xfrm>
            <a:off x="2454094" y="657583"/>
            <a:ext cx="1557352" cy="6840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领域服务</a:t>
            </a:r>
            <a:endParaRPr lang="en-US" altLang="zh-CN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UseItemService</a:t>
            </a:r>
            <a:endParaRPr lang="en-US" altLang="zh-CN" sz="1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7A8B7F4-825E-4F41-B70C-D8E609878CD7}"/>
              </a:ext>
            </a:extLst>
          </p:cNvPr>
          <p:cNvSpPr txBox="1"/>
          <p:nvPr/>
        </p:nvSpPr>
        <p:spPr>
          <a:xfrm>
            <a:off x="3503712" y="121164"/>
            <a:ext cx="155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作战室上下文</a:t>
            </a: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376BD1C3-950A-44E3-87BF-8CA5BBE56218}"/>
              </a:ext>
            </a:extLst>
          </p:cNvPr>
          <p:cNvSpPr/>
          <p:nvPr/>
        </p:nvSpPr>
        <p:spPr>
          <a:xfrm>
            <a:off x="2165336" y="1809750"/>
            <a:ext cx="4307583" cy="2698782"/>
          </a:xfrm>
          <a:custGeom>
            <a:avLst/>
            <a:gdLst>
              <a:gd name="connsiteX0" fmla="*/ 1339864 w 4307583"/>
              <a:gd name="connsiteY0" fmla="*/ 28575 h 2698782"/>
              <a:gd name="connsiteX1" fmla="*/ 225439 w 4307583"/>
              <a:gd name="connsiteY1" fmla="*/ 609600 h 2698782"/>
              <a:gd name="connsiteX2" fmla="*/ 158764 w 4307583"/>
              <a:gd name="connsiteY2" fmla="*/ 2552700 h 2698782"/>
              <a:gd name="connsiteX3" fmla="*/ 1968514 w 4307583"/>
              <a:gd name="connsiteY3" fmla="*/ 2543175 h 2698782"/>
              <a:gd name="connsiteX4" fmla="*/ 3902089 w 4307583"/>
              <a:gd name="connsiteY4" fmla="*/ 2409825 h 2698782"/>
              <a:gd name="connsiteX5" fmla="*/ 4302139 w 4307583"/>
              <a:gd name="connsiteY5" fmla="*/ 1647825 h 2698782"/>
              <a:gd name="connsiteX6" fmla="*/ 4111639 w 4307583"/>
              <a:gd name="connsiteY6" fmla="*/ 828675 h 2698782"/>
              <a:gd name="connsiteX7" fmla="*/ 3797314 w 4307583"/>
              <a:gd name="connsiteY7" fmla="*/ 247650 h 2698782"/>
              <a:gd name="connsiteX8" fmla="*/ 2892439 w 4307583"/>
              <a:gd name="connsiteY8" fmla="*/ 0 h 269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7583" h="2698782">
                <a:moveTo>
                  <a:pt x="1339864" y="28575"/>
                </a:moveTo>
                <a:cubicBezTo>
                  <a:pt x="881076" y="108744"/>
                  <a:pt x="422289" y="188913"/>
                  <a:pt x="225439" y="609600"/>
                </a:cubicBezTo>
                <a:cubicBezTo>
                  <a:pt x="28589" y="1030288"/>
                  <a:pt x="-131749" y="2230438"/>
                  <a:pt x="158764" y="2552700"/>
                </a:cubicBezTo>
                <a:cubicBezTo>
                  <a:pt x="449276" y="2874963"/>
                  <a:pt x="1344627" y="2566988"/>
                  <a:pt x="1968514" y="2543175"/>
                </a:cubicBezTo>
                <a:cubicBezTo>
                  <a:pt x="2592402" y="2519363"/>
                  <a:pt x="3513152" y="2559050"/>
                  <a:pt x="3902089" y="2409825"/>
                </a:cubicBezTo>
                <a:cubicBezTo>
                  <a:pt x="4291026" y="2260600"/>
                  <a:pt x="4267214" y="1911350"/>
                  <a:pt x="4302139" y="1647825"/>
                </a:cubicBezTo>
                <a:cubicBezTo>
                  <a:pt x="4337064" y="1384300"/>
                  <a:pt x="4195777" y="1062038"/>
                  <a:pt x="4111639" y="828675"/>
                </a:cubicBezTo>
                <a:cubicBezTo>
                  <a:pt x="4027501" y="595312"/>
                  <a:pt x="4000514" y="385762"/>
                  <a:pt x="3797314" y="247650"/>
                </a:cubicBezTo>
                <a:cubicBezTo>
                  <a:pt x="3594114" y="109538"/>
                  <a:pt x="3008326" y="17462"/>
                  <a:pt x="289243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可交付结果</a:t>
            </a:r>
          </a:p>
        </p:txBody>
      </p:sp>
      <p:pic>
        <p:nvPicPr>
          <p:cNvPr id="1026" name="Picture 2" descr="æ¶é´è½´ç¤ºä¾ï¼äºè§£å¦ä½å¨ Microsoft Project æä»¶ OnePager Pro ä¸­åå©æ³³éæ¥åå»ºæ¶é´è½´ã">
            <a:extLst>
              <a:ext uri="{FF2B5EF4-FFF2-40B4-BE49-F238E27FC236}">
                <a16:creationId xmlns:a16="http://schemas.microsoft.com/office/drawing/2014/main" id="{D1CB6377-B682-42D4-B00E-0B3BA65F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00784"/>
            <a:ext cx="8572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蓝色镶边设计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69_TF03417271" id="{F1385206-7BD7-48A3-9E59-9C916910F9ED}" vid="{C5190110-45A8-4DD8-97F0-37A0BB78978D}"/>
    </a:ext>
  </a:extLst>
</a:theme>
</file>

<file path=ppt/theme/theme2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业务项目计划演示文稿（宽屏）</Template>
  <TotalTime>167</TotalTime>
  <Words>163</Words>
  <Application>Microsoft Office PowerPoint</Application>
  <PresentationFormat>宽屏</PresentationFormat>
  <Paragraphs>35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Salesforce Sans</vt:lpstr>
      <vt:lpstr>微软雅黑</vt:lpstr>
      <vt:lpstr>Arial</vt:lpstr>
      <vt:lpstr>Corbel</vt:lpstr>
      <vt:lpstr>Wingdings</vt:lpstr>
      <vt:lpstr>蓝色镶边设计 16x9</vt:lpstr>
      <vt:lpstr>规划作战室</vt:lpstr>
      <vt:lpstr>规划作战室</vt:lpstr>
      <vt:lpstr>PPT 大纲</vt:lpstr>
      <vt:lpstr>PowerPoint 演示文稿</vt:lpstr>
      <vt:lpstr>可交付结果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业务项目计划</dc:title>
  <dc:creator>WongBen</dc:creator>
  <cp:lastModifiedBy>WongBen</cp:lastModifiedBy>
  <cp:revision>16</cp:revision>
  <dcterms:created xsi:type="dcterms:W3CDTF">2019-03-31T16:11:25Z</dcterms:created>
  <dcterms:modified xsi:type="dcterms:W3CDTF">2019-03-31T18:58:38Z</dcterms:modified>
</cp:coreProperties>
</file>