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CD251-5FD9-4C05-86BB-109203F3CCB9}" v="10" dt="2020-11-21T22:31:32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57" d="100"/>
          <a:sy n="57" d="100"/>
        </p:scale>
        <p:origin x="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ebuka A" userId="22c2ba3182bd42cc" providerId="LiveId" clId="{B33CD251-5FD9-4C05-86BB-109203F3CCB9}"/>
    <pc:docChg chg="undo custSel delSld modSld">
      <pc:chgData name="Chiebuka A" userId="22c2ba3182bd42cc" providerId="LiveId" clId="{B33CD251-5FD9-4C05-86BB-109203F3CCB9}" dt="2020-11-21T22:48:07.159" v="185" actId="1076"/>
      <pc:docMkLst>
        <pc:docMk/>
      </pc:docMkLst>
      <pc:sldChg chg="del">
        <pc:chgData name="Chiebuka A" userId="22c2ba3182bd42cc" providerId="LiveId" clId="{B33CD251-5FD9-4C05-86BB-109203F3CCB9}" dt="2020-11-21T22:32:39.426" v="181" actId="47"/>
        <pc:sldMkLst>
          <pc:docMk/>
          <pc:sldMk cId="1055828874" sldId="256"/>
        </pc:sldMkLst>
      </pc:sldChg>
      <pc:sldChg chg="addSp delSp modSp mod">
        <pc:chgData name="Chiebuka A" userId="22c2ba3182bd42cc" providerId="LiveId" clId="{B33CD251-5FD9-4C05-86BB-109203F3CCB9}" dt="2020-11-21T22:48:07.159" v="185" actId="1076"/>
        <pc:sldMkLst>
          <pc:docMk/>
          <pc:sldMk cId="4056188854" sldId="257"/>
        </pc:sldMkLst>
        <pc:spChg chg="add mod">
          <ac:chgData name="Chiebuka A" userId="22c2ba3182bd42cc" providerId="LiveId" clId="{B33CD251-5FD9-4C05-86BB-109203F3CCB9}" dt="2020-11-21T22:35:01.950" v="182" actId="122"/>
          <ac:spMkLst>
            <pc:docMk/>
            <pc:sldMk cId="4056188854" sldId="257"/>
            <ac:spMk id="8" creationId="{3546866D-609D-48AC-BC2B-F2AB1E824707}"/>
          </ac:spMkLst>
        </pc:spChg>
        <pc:spChg chg="add mod">
          <ac:chgData name="Chiebuka A" userId="22c2ba3182bd42cc" providerId="LiveId" clId="{B33CD251-5FD9-4C05-86BB-109203F3CCB9}" dt="2020-11-21T22:35:08.799" v="183" actId="14100"/>
          <ac:spMkLst>
            <pc:docMk/>
            <pc:sldMk cId="4056188854" sldId="257"/>
            <ac:spMk id="9" creationId="{A4C55FE7-9414-46AF-B2B6-728FE0468EE1}"/>
          </ac:spMkLst>
        </pc:spChg>
        <pc:spChg chg="add mod">
          <ac:chgData name="Chiebuka A" userId="22c2ba3182bd42cc" providerId="LiveId" clId="{B33CD251-5FD9-4C05-86BB-109203F3CCB9}" dt="2020-11-21T22:32:29.769" v="179" actId="1076"/>
          <ac:spMkLst>
            <pc:docMk/>
            <pc:sldMk cId="4056188854" sldId="257"/>
            <ac:spMk id="10" creationId="{4C2D9348-3CDA-4546-9FEA-F5BF59F43AC8}"/>
          </ac:spMkLst>
        </pc:spChg>
        <pc:spChg chg="add mod">
          <ac:chgData name="Chiebuka A" userId="22c2ba3182bd42cc" providerId="LiveId" clId="{B33CD251-5FD9-4C05-86BB-109203F3CCB9}" dt="2020-11-21T21:57:39.730" v="86" actId="20577"/>
          <ac:spMkLst>
            <pc:docMk/>
            <pc:sldMk cId="4056188854" sldId="257"/>
            <ac:spMk id="12" creationId="{8C8E6CFD-05E3-4C4D-8A57-A53BCDE0DD93}"/>
          </ac:spMkLst>
        </pc:spChg>
        <pc:spChg chg="add mod">
          <ac:chgData name="Chiebuka A" userId="22c2ba3182bd42cc" providerId="LiveId" clId="{B33CD251-5FD9-4C05-86BB-109203F3CCB9}" dt="2020-11-21T22:48:07.159" v="185" actId="1076"/>
          <ac:spMkLst>
            <pc:docMk/>
            <pc:sldMk cId="4056188854" sldId="257"/>
            <ac:spMk id="15" creationId="{218C11CD-12E8-43A4-945C-CADC780446F0}"/>
          </ac:spMkLst>
        </pc:spChg>
        <pc:spChg chg="add del mod">
          <ac:chgData name="Chiebuka A" userId="22c2ba3182bd42cc" providerId="LiveId" clId="{B33CD251-5FD9-4C05-86BB-109203F3CCB9}" dt="2020-11-21T22:30:49.609" v="165" actId="478"/>
          <ac:spMkLst>
            <pc:docMk/>
            <pc:sldMk cId="4056188854" sldId="257"/>
            <ac:spMk id="16" creationId="{D4572475-F054-4FDC-9F02-4E5D61033D4E}"/>
          </ac:spMkLst>
        </pc:spChg>
        <pc:spChg chg="add mod">
          <ac:chgData name="Chiebuka A" userId="22c2ba3182bd42cc" providerId="LiveId" clId="{B33CD251-5FD9-4C05-86BB-109203F3CCB9}" dt="2020-11-21T22:32:33.347" v="180" actId="1076"/>
          <ac:spMkLst>
            <pc:docMk/>
            <pc:sldMk cId="4056188854" sldId="257"/>
            <ac:spMk id="17" creationId="{52415B3A-4539-4DB9-A3C4-6CC1100D6D56}"/>
          </ac:spMkLst>
        </pc:spChg>
        <pc:picChg chg="add mod">
          <ac:chgData name="Chiebuka A" userId="22c2ba3182bd42cc" providerId="LiveId" clId="{B33CD251-5FD9-4C05-86BB-109203F3CCB9}" dt="2020-11-21T21:57:29.026" v="67" actId="1076"/>
          <ac:picMkLst>
            <pc:docMk/>
            <pc:sldMk cId="4056188854" sldId="257"/>
            <ac:picMk id="11" creationId="{BC3599A9-23B4-4F10-977E-E495AED8C95B}"/>
          </ac:picMkLst>
        </pc:picChg>
        <pc:picChg chg="add del mod">
          <ac:chgData name="Chiebuka A" userId="22c2ba3182bd42cc" providerId="LiveId" clId="{B33CD251-5FD9-4C05-86BB-109203F3CCB9}" dt="2020-11-21T22:31:13.543" v="169" actId="478"/>
          <ac:picMkLst>
            <pc:docMk/>
            <pc:sldMk cId="4056188854" sldId="257"/>
            <ac:picMk id="13" creationId="{961753E6-2F31-434D-B66A-00829D9FB0E0}"/>
          </ac:picMkLst>
        </pc:picChg>
        <pc:picChg chg="add mod">
          <ac:chgData name="Chiebuka A" userId="22c2ba3182bd42cc" providerId="LiveId" clId="{B33CD251-5FD9-4C05-86BB-109203F3CCB9}" dt="2020-11-21T22:48:02.987" v="184" actId="1076"/>
          <ac:picMkLst>
            <pc:docMk/>
            <pc:sldMk cId="4056188854" sldId="257"/>
            <ac:picMk id="14" creationId="{E02A7064-FF4E-4666-9A5A-B9322FF888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9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9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2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9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E90D12-D757-45ED-8D68-D72FF68A3425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9511AD-DAF0-480F-9F2E-AFBCA10773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63A28-E4A5-4EC8-937E-34F3F2F1AAC0}"/>
              </a:ext>
            </a:extLst>
          </p:cNvPr>
          <p:cNvCxnSpPr/>
          <p:nvPr/>
        </p:nvCxnSpPr>
        <p:spPr>
          <a:xfrm>
            <a:off x="4054801" y="0"/>
            <a:ext cx="0" cy="6858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7E35E6-2529-409B-BFAE-607792B40D1A}"/>
              </a:ext>
            </a:extLst>
          </p:cNvPr>
          <p:cNvCxnSpPr/>
          <p:nvPr/>
        </p:nvCxnSpPr>
        <p:spPr>
          <a:xfrm>
            <a:off x="8220278" y="0"/>
            <a:ext cx="0" cy="6858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DB2B98-A3E3-4512-AF9D-8FB207C21322}"/>
              </a:ext>
            </a:extLst>
          </p:cNvPr>
          <p:cNvSpPr txBox="1"/>
          <p:nvPr/>
        </p:nvSpPr>
        <p:spPr>
          <a:xfrm>
            <a:off x="4631185" y="0"/>
            <a:ext cx="29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Internet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DCE77-D31C-4B14-A452-96A8BBFF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231" y="369332"/>
            <a:ext cx="3063536" cy="2703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46866D-609D-48AC-BC2B-F2AB1E824707}"/>
              </a:ext>
            </a:extLst>
          </p:cNvPr>
          <p:cNvSpPr txBox="1"/>
          <p:nvPr/>
        </p:nvSpPr>
        <p:spPr>
          <a:xfrm>
            <a:off x="8380445" y="0"/>
            <a:ext cx="341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Vocabulary 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55FE7-9414-46AF-B2B6-728FE0468EE1}"/>
              </a:ext>
            </a:extLst>
          </p:cNvPr>
          <p:cNvSpPr txBox="1"/>
          <p:nvPr/>
        </p:nvSpPr>
        <p:spPr>
          <a:xfrm>
            <a:off x="8409667" y="370674"/>
            <a:ext cx="3656041" cy="646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333333"/>
                </a:solidFill>
                <a:effectLst/>
                <a:latin typeface="Open-sans"/>
              </a:rPr>
              <a:t>Internet-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Open-sans"/>
              </a:rPr>
              <a:t> is a globally connected network system facilitating worldwide communication and access to data resources through a vast collection of private, public, business, academic and government networks.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 Area Network-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network used to connect computers over large geographical distances.</a:t>
            </a:r>
          </a:p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Area Network-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network used to connect devices within a small area.</a:t>
            </a:r>
          </a:p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Packet switches-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digital network transmission process in which data is broken into suitably-sized pieces or blocks for fast and efficient transfer via different network devices.</a:t>
            </a:r>
          </a:p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Wireless network-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type of network that does not require the use of cables.</a:t>
            </a:r>
          </a:p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Telecommunications-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transmitting and receiving of data.</a:t>
            </a:r>
          </a:p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architecture-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structure of a network.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Cable Internet access-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form of broadband Internet access which uses the same infrastructure as a cable television.</a:t>
            </a:r>
          </a:p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 Protocol-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principal set (or communications protocol) of digital message formats and rules for exchanging messages between computers across a single network or a series of interconnected networks, using the Internet Protocol Suite (often referred to as TCP/IP).</a:t>
            </a:r>
          </a:p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Transmission rate-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refers to the rate at which data is processed or transferred.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links-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 means of connecting one location to another for the purpose of transmitting and receiving data.</a:t>
            </a:r>
          </a:p>
          <a:p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pic>
        <p:nvPicPr>
          <p:cNvPr id="11" name="Picture 10" descr="Arina Networking">
            <a:extLst>
              <a:ext uri="{FF2B5EF4-FFF2-40B4-BE49-F238E27FC236}">
                <a16:creationId xmlns:a16="http://schemas.microsoft.com/office/drawing/2014/main" id="{BC3599A9-23B4-4F10-977E-E495AED8C9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629" y="3785548"/>
            <a:ext cx="3483610" cy="2355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8E6CFD-05E3-4C4D-8A57-A53BCDE0DD93}"/>
              </a:ext>
            </a:extLst>
          </p:cNvPr>
          <p:cNvSpPr txBox="1"/>
          <p:nvPr/>
        </p:nvSpPr>
        <p:spPr>
          <a:xfrm>
            <a:off x="4631184" y="3244334"/>
            <a:ext cx="29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Wide Area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D9348-3CDA-4546-9FEA-F5BF59F43AC8}"/>
              </a:ext>
            </a:extLst>
          </p:cNvPr>
          <p:cNvSpPr txBox="1"/>
          <p:nvPr/>
        </p:nvSpPr>
        <p:spPr>
          <a:xfrm>
            <a:off x="627099" y="233173"/>
            <a:ext cx="26899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to Guide: Internet &amp; Network</a:t>
            </a:r>
          </a:p>
        </p:txBody>
      </p:sp>
      <p:pic>
        <p:nvPicPr>
          <p:cNvPr id="14" name="Picture 13" descr="Network Architecture">
            <a:extLst>
              <a:ext uri="{FF2B5EF4-FFF2-40B4-BE49-F238E27FC236}">
                <a16:creationId xmlns:a16="http://schemas.microsoft.com/office/drawing/2014/main" id="{E02A7064-FF4E-4666-9A5A-B9322FF8889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5" y="3785548"/>
            <a:ext cx="3330575" cy="2221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8C11CD-12E8-43A4-945C-CADC780446F0}"/>
              </a:ext>
            </a:extLst>
          </p:cNvPr>
          <p:cNvSpPr txBox="1"/>
          <p:nvPr/>
        </p:nvSpPr>
        <p:spPr>
          <a:xfrm>
            <a:off x="507249" y="3244334"/>
            <a:ext cx="292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Architecture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15B3A-4539-4DB9-A3C4-6CC1100D6D56}"/>
              </a:ext>
            </a:extLst>
          </p:cNvPr>
          <p:cNvSpPr txBox="1"/>
          <p:nvPr/>
        </p:nvSpPr>
        <p:spPr>
          <a:xfrm>
            <a:off x="282245" y="1720892"/>
            <a:ext cx="3379636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i="0" u="none" strike="noStrike" kern="1200" cap="all" spc="200" normalizeH="0" baseline="0" noProof="0" dirty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Chiebuka Ahaghotu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i="0" u="none" strike="noStrike" kern="1200" cap="all" spc="200" normalizeH="0" baseline="0" noProof="0" dirty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November 21, 2020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000" i="0" u="none" strike="noStrike" kern="1200" cap="all" spc="200" normalizeH="0" baseline="0" noProof="0" dirty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CTEC 415 - 101</a:t>
            </a:r>
          </a:p>
        </p:txBody>
      </p:sp>
    </p:spTree>
    <p:extLst>
      <p:ext uri="{BB962C8B-B14F-4D97-AF65-F5344CB8AC3E}">
        <p14:creationId xmlns:p14="http://schemas.microsoft.com/office/powerpoint/2010/main" val="40561888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Open-sans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Guide: Internet &amp; Network</dc:title>
  <dc:creator>Chiebuka A</dc:creator>
  <cp:lastModifiedBy>Chiebuka A</cp:lastModifiedBy>
  <cp:revision>4</cp:revision>
  <dcterms:created xsi:type="dcterms:W3CDTF">2020-11-21T21:33:12Z</dcterms:created>
  <dcterms:modified xsi:type="dcterms:W3CDTF">2020-11-21T23:18:07Z</dcterms:modified>
</cp:coreProperties>
</file>