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Develop the ChatGPT VR Chatbot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AI Assistant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ChatGPT?</a:t>
            </a:r>
          </a:p>
          <a:p>
            <a:r>
              <a:t>Why develop a VR Chatbot?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VR and Chatbots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VR?</a:t>
            </a:r>
          </a:p>
          <a:p>
            <a:r>
              <a:t>What are Chatbots?</a:t>
            </a:r>
          </a:p>
          <a:p>
            <a:r>
              <a:t>Why combine them?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Developing the ChatGPT VR Chatbot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Choosing a platform</a:t>
            </a:r>
          </a:p>
          <a:p>
            <a:r>
              <a:t>Gathering data for training the model</a:t>
            </a:r>
          </a:p>
          <a:p>
            <a:r>
              <a:t>Building the Chatbot</a:t>
            </a:r>
          </a:p>
          <a:p>
            <a:r>
              <a:t>Integrating with VR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ChatGPT VR Chatbot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Enhanced user experience</a:t>
            </a:r>
          </a:p>
          <a:p>
            <a:r>
              <a:t>Increased engagement</a:t>
            </a:r>
          </a:p>
          <a:p>
            <a:r>
              <a:t>Improved customer service</a:t>
            </a:r>
          </a:p>
          <a:p>
            <a:r>
              <a:t>Potential for data collection and 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Technical limitations</a:t>
            </a:r>
          </a:p>
          <a:p>
            <a:r>
              <a:t>User acceptance</a:t>
            </a:r>
          </a:p>
          <a:p>
            <a:r>
              <a:t>Ethical considerations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Recap of benefits and limitations</a:t>
            </a:r>
          </a:p>
          <a:p>
            <a:r>
              <a:t>Future developments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