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1160" y="45212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4205" y="452120"/>
            <a:ext cx="495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loadFactor=DEFAULT_LOAD_FACTOR=0.75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01625" y="1376680"/>
            <a:ext cx="133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</a:t>
            </a:r>
            <a:r>
              <a:rPr lang="zh-CN" altLang="en-US"/>
              <a:t>第一个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3775" y="916305"/>
            <a:ext cx="479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en-US" altLang="zh-CN"/>
              <a:t>size=0, threshold=0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74090" y="1836420"/>
            <a:ext cx="10312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resize: table=new Node[DEFAULT_INITIAL_CAPACITY]=new Node[16],threshold=</a:t>
            </a:r>
            <a:r>
              <a:rPr lang="en-US" altLang="zh-CN">
                <a:sym typeface="+mn-ea"/>
              </a:rPr>
              <a:t>DEFAULT_LOAD_FACTOR*DEFAULT_INITIAL_CAPACITY=12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3775" y="2650490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table[15 &amp; hash]=value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01625" y="3244850"/>
            <a:ext cx="420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</a:t>
            </a:r>
            <a:r>
              <a:rPr lang="zh-CN" altLang="en-US"/>
              <a:t>进来的一个</a:t>
            </a:r>
            <a:r>
              <a:rPr lang="en-US" altLang="zh-CN"/>
              <a:t>hash</a:t>
            </a:r>
            <a:r>
              <a:rPr lang="zh-CN" altLang="en-US"/>
              <a:t>值与之前的</a:t>
            </a:r>
            <a:r>
              <a:rPr lang="en-US" altLang="zh-CN"/>
              <a:t>bin</a:t>
            </a:r>
            <a:r>
              <a:rPr lang="zh-CN" altLang="en-US"/>
              <a:t>相等：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14095" y="3775075"/>
            <a:ext cx="782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r>
              <a:rPr lang="zh-CN" altLang="en-US"/>
              <a:t>值相同：替换之前的</a:t>
            </a:r>
            <a:r>
              <a:rPr lang="en-US" altLang="zh-CN"/>
              <a:t>table[ 15 &amp; hash]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4095" y="4324350"/>
            <a:ext cx="10122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r>
              <a:rPr lang="zh-CN" altLang="en-US"/>
              <a:t>值不同：</a:t>
            </a:r>
            <a:r>
              <a:rPr lang="en-US" altLang="zh-CN"/>
              <a:t>1</a:t>
            </a:r>
            <a:r>
              <a:rPr lang="zh-CN" altLang="en-US"/>
              <a:t>、加在该</a:t>
            </a:r>
            <a:r>
              <a:rPr lang="en-US" altLang="zh-CN"/>
              <a:t>bin</a:t>
            </a:r>
            <a:r>
              <a:rPr lang="zh-CN" altLang="en-US"/>
              <a:t>开始的列表最后（此时需要</a:t>
            </a:r>
            <a:r>
              <a:rPr lang="en-US" altLang="zh-CN"/>
              <a:t>bin</a:t>
            </a:r>
            <a:r>
              <a:rPr lang="zh-CN" altLang="en-US"/>
              <a:t>的长度小于TREEIFY_THRESHOLD</a:t>
            </a:r>
            <a:r>
              <a:rPr lang="zh-CN" altLang="en-US"/>
              <a:t>），大于的话进行树化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39975" y="5050155"/>
            <a:ext cx="815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、在往</a:t>
            </a:r>
            <a:r>
              <a:rPr lang="en-US" altLang="zh-CN"/>
              <a:t>bin</a:t>
            </a:r>
            <a:r>
              <a:rPr lang="zh-CN" altLang="en-US"/>
              <a:t>桶最后遍历的过程中，若找到</a:t>
            </a:r>
            <a:r>
              <a:rPr lang="en-US" altLang="zh-CN"/>
              <a:t>key</a:t>
            </a:r>
            <a:r>
              <a:rPr lang="zh-CN" altLang="en-US"/>
              <a:t>相同的，就替换了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44270" y="555244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的话：</a:t>
            </a:r>
            <a:r>
              <a:rPr lang="en-US" altLang="zh-CN"/>
              <a:t>size+1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084580" y="5944235"/>
            <a:ext cx="360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szie&gt;threshold</a:t>
            </a:r>
            <a:r>
              <a:rPr lang="zh-CN" altLang="en-US"/>
              <a:t>的话，</a:t>
            </a:r>
            <a:r>
              <a:rPr lang="en-US" altLang="zh-CN"/>
              <a:t>resize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1315" y="269875"/>
            <a:ext cx="223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RESIZE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528445" y="1317625"/>
            <a:ext cx="2858770" cy="3294380"/>
            <a:chOff x="2407" y="2075"/>
            <a:chExt cx="4502" cy="5188"/>
          </a:xfrm>
        </p:grpSpPr>
        <p:sp>
          <p:nvSpPr>
            <p:cNvPr id="6" name="矩形 5"/>
            <p:cNvSpPr/>
            <p:nvPr/>
          </p:nvSpPr>
          <p:spPr>
            <a:xfrm>
              <a:off x="2407" y="2075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2407" y="2897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2407" y="5624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2407" y="6441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15</a:t>
              </a:r>
              <a:endParaRPr lang="en-US" altLang="zh-CN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345" y="4667"/>
              <a:ext cx="932" cy="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277" y="4261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22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07" y="4258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38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07" y="4261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21" y="3764"/>
              <a:ext cx="724" cy="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86" y="5080"/>
              <a:ext cx="724" cy="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075" y="4664"/>
              <a:ext cx="932" cy="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405890" y="5162550"/>
            <a:ext cx="1593850" cy="1475740"/>
            <a:chOff x="2214" y="8130"/>
            <a:chExt cx="2510" cy="2324"/>
          </a:xfrm>
        </p:grpSpPr>
        <p:sp>
          <p:nvSpPr>
            <p:cNvPr id="26" name="矩形 25"/>
            <p:cNvSpPr/>
            <p:nvPr/>
          </p:nvSpPr>
          <p:spPr>
            <a:xfrm>
              <a:off x="2214" y="8130"/>
              <a:ext cx="2511" cy="63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0000   1111</a:t>
              </a:r>
              <a:endParaRPr lang="en-US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2214" y="8979"/>
              <a:ext cx="2511" cy="63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0001   0110</a:t>
              </a:r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2214" y="9822"/>
              <a:ext cx="2511" cy="63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0010   0110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57745" y="5194935"/>
            <a:ext cx="1593850" cy="1475740"/>
            <a:chOff x="2214" y="8130"/>
            <a:chExt cx="2510" cy="2324"/>
          </a:xfrm>
        </p:grpSpPr>
        <p:sp>
          <p:nvSpPr>
            <p:cNvPr id="35" name="矩形 34"/>
            <p:cNvSpPr/>
            <p:nvPr/>
          </p:nvSpPr>
          <p:spPr>
            <a:xfrm>
              <a:off x="2214" y="8130"/>
              <a:ext cx="2511" cy="63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0001   1111</a:t>
              </a:r>
              <a:endParaRPr lang="en-US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14" y="8979"/>
              <a:ext cx="2511" cy="63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0001   0110</a:t>
              </a:r>
              <a:endParaRPr lang="en-US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" y="9822"/>
              <a:ext cx="2511" cy="63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0010   0110</a:t>
              </a:r>
              <a:endParaRPr lang="en-US" altLang="zh-CN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10210" y="5749290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22</a:t>
            </a:r>
            <a:r>
              <a:rPr lang="zh-CN" altLang="en-US" sz="1400"/>
              <a:t>的</a:t>
            </a:r>
            <a:r>
              <a:rPr lang="en-US" altLang="zh-CN" sz="1400"/>
              <a:t>hash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410210" y="6284595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38</a:t>
            </a:r>
            <a:r>
              <a:rPr lang="zh-CN" altLang="en-US" sz="1400"/>
              <a:t>的</a:t>
            </a:r>
            <a:r>
              <a:rPr lang="en-US" altLang="zh-CN" sz="1400"/>
              <a:t>hash</a:t>
            </a:r>
            <a:endParaRPr lang="en-US" altLang="zh-CN" sz="1400"/>
          </a:p>
        </p:txBody>
      </p:sp>
      <p:sp>
        <p:nvSpPr>
          <p:cNvPr id="40" name="文本框 39"/>
          <p:cNvSpPr txBox="1"/>
          <p:nvPr/>
        </p:nvSpPr>
        <p:spPr>
          <a:xfrm>
            <a:off x="561975" y="5210175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16-1</a:t>
            </a:r>
            <a:endParaRPr lang="en-US" sz="1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143250" y="5894070"/>
            <a:ext cx="34099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143250" y="6465570"/>
            <a:ext cx="34099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571240" y="5697855"/>
            <a:ext cx="815975" cy="401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0110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571240" y="6236970"/>
            <a:ext cx="815975" cy="401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0110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571240" y="5050790"/>
            <a:ext cx="1169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old index</a:t>
            </a:r>
            <a:endParaRPr lang="en-US" altLang="zh-CN" sz="160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9084945" y="5930265"/>
            <a:ext cx="34099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084945" y="6501765"/>
            <a:ext cx="34099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512935" y="5734050"/>
            <a:ext cx="992505" cy="401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10110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9512935" y="6273165"/>
            <a:ext cx="992505" cy="401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 00110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9512935" y="4950460"/>
            <a:ext cx="1169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new index</a:t>
            </a:r>
            <a:endParaRPr lang="en-US" altLang="zh-CN" sz="1600"/>
          </a:p>
        </p:txBody>
      </p:sp>
      <p:sp>
        <p:nvSpPr>
          <p:cNvPr id="51" name="文本框 50"/>
          <p:cNvSpPr txBox="1"/>
          <p:nvPr/>
        </p:nvSpPr>
        <p:spPr>
          <a:xfrm>
            <a:off x="6644005" y="5242560"/>
            <a:ext cx="1254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32-1</a:t>
            </a:r>
            <a:endParaRPr lang="en-US" sz="1400"/>
          </a:p>
        </p:txBody>
      </p:sp>
      <p:sp>
        <p:nvSpPr>
          <p:cNvPr id="53" name="矩形 52"/>
          <p:cNvSpPr/>
          <p:nvPr/>
        </p:nvSpPr>
        <p:spPr>
          <a:xfrm>
            <a:off x="7239635" y="106235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7239635" y="158432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7239635" y="339725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7239635" y="42729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7835265" y="2708275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427085" y="245046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7239635" y="245046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7375525" y="2134870"/>
            <a:ext cx="459740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62" name="文本框 61"/>
          <p:cNvSpPr txBox="1"/>
          <p:nvPr/>
        </p:nvSpPr>
        <p:spPr>
          <a:xfrm>
            <a:off x="7352665" y="3028950"/>
            <a:ext cx="459740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7343775" y="3966845"/>
            <a:ext cx="459740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1809115" y="2094230"/>
            <a:ext cx="2858770" cy="2087880"/>
            <a:chOff x="2407" y="2075"/>
            <a:chExt cx="4502" cy="3288"/>
          </a:xfrm>
        </p:grpSpPr>
        <p:sp>
          <p:nvSpPr>
            <p:cNvPr id="6" name="矩形 5"/>
            <p:cNvSpPr/>
            <p:nvPr/>
          </p:nvSpPr>
          <p:spPr>
            <a:xfrm>
              <a:off x="2407" y="2075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2407" y="2897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2407" y="4541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345" y="4947"/>
              <a:ext cx="932" cy="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277" y="4541"/>
              <a:ext cx="902" cy="8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07" y="4541"/>
              <a:ext cx="902" cy="8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07" y="3719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075" y="4937"/>
              <a:ext cx="932" cy="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576695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576695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576695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576695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576695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576695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576695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576695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162165" y="524002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398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85253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260715" y="523367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576695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" name="矩形 2"/>
          <p:cNvSpPr/>
          <p:nvPr/>
        </p:nvSpPr>
        <p:spPr>
          <a:xfrm>
            <a:off x="6576695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6576695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576695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6576695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6576695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6576695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6576695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2477770" y="104330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149465" y="78803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grpSp>
        <p:nvGrpSpPr>
          <p:cNvPr id="28" name="组合 27"/>
          <p:cNvGrpSpPr/>
          <p:nvPr/>
        </p:nvGrpSpPr>
        <p:grpSpPr>
          <a:xfrm>
            <a:off x="8075930" y="2094230"/>
            <a:ext cx="2858770" cy="2087880"/>
            <a:chOff x="2407" y="2075"/>
            <a:chExt cx="4502" cy="3288"/>
          </a:xfrm>
        </p:grpSpPr>
        <p:sp>
          <p:nvSpPr>
            <p:cNvPr id="29" name="矩形 28"/>
            <p:cNvSpPr/>
            <p:nvPr/>
          </p:nvSpPr>
          <p:spPr>
            <a:xfrm>
              <a:off x="2407" y="2075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2407" y="2897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07" y="4541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3345" y="4947"/>
              <a:ext cx="932" cy="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277" y="4541"/>
              <a:ext cx="902" cy="8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4" name="矩形 33"/>
            <p:cNvSpPr/>
            <p:nvPr/>
          </p:nvSpPr>
          <p:spPr>
            <a:xfrm>
              <a:off x="6007" y="4541"/>
              <a:ext cx="902" cy="8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35" name="矩形 34"/>
            <p:cNvSpPr/>
            <p:nvPr/>
          </p:nvSpPr>
          <p:spPr>
            <a:xfrm>
              <a:off x="2407" y="3719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5203" y="4937"/>
              <a:ext cx="804" cy="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555990" y="4337050"/>
            <a:ext cx="171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oldTable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399905" y="3244850"/>
            <a:ext cx="53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82250" y="3244850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576695" y="5628640"/>
            <a:ext cx="171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newTable</a:t>
            </a:r>
            <a:endParaRPr lang="en-US" altLang="zh-CN"/>
          </a:p>
        </p:txBody>
      </p:sp>
      <p:grpSp>
        <p:nvGrpSpPr>
          <p:cNvPr id="41" name="组合 40"/>
          <p:cNvGrpSpPr/>
          <p:nvPr/>
        </p:nvGrpSpPr>
        <p:grpSpPr>
          <a:xfrm>
            <a:off x="1809115" y="2094230"/>
            <a:ext cx="2858770" cy="2087880"/>
            <a:chOff x="2407" y="2075"/>
            <a:chExt cx="4502" cy="3288"/>
          </a:xfrm>
        </p:grpSpPr>
        <p:sp>
          <p:nvSpPr>
            <p:cNvPr id="42" name="矩形 41"/>
            <p:cNvSpPr/>
            <p:nvPr/>
          </p:nvSpPr>
          <p:spPr>
            <a:xfrm>
              <a:off x="2407" y="2075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07" y="2897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4" name="矩形 43"/>
            <p:cNvSpPr/>
            <p:nvPr/>
          </p:nvSpPr>
          <p:spPr>
            <a:xfrm>
              <a:off x="2407" y="4541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3345" y="4947"/>
              <a:ext cx="932" cy="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4277" y="4541"/>
              <a:ext cx="902" cy="8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7" name="矩形 46"/>
            <p:cNvSpPr/>
            <p:nvPr/>
          </p:nvSpPr>
          <p:spPr>
            <a:xfrm>
              <a:off x="6007" y="4541"/>
              <a:ext cx="902" cy="8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407" y="3719"/>
              <a:ext cx="902" cy="8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156" y="4937"/>
              <a:ext cx="851" cy="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909320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51" name="矩形 50"/>
          <p:cNvSpPr/>
          <p:nvPr/>
        </p:nvSpPr>
        <p:spPr>
          <a:xfrm>
            <a:off x="909320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52" name="矩形 51"/>
          <p:cNvSpPr/>
          <p:nvPr/>
        </p:nvSpPr>
        <p:spPr>
          <a:xfrm>
            <a:off x="909320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3" name="矩形 52"/>
          <p:cNvSpPr/>
          <p:nvPr/>
        </p:nvSpPr>
        <p:spPr>
          <a:xfrm>
            <a:off x="909320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909320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55" name="矩形 54"/>
          <p:cNvSpPr/>
          <p:nvPr/>
        </p:nvSpPr>
        <p:spPr>
          <a:xfrm>
            <a:off x="909320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56" name="矩形 55"/>
          <p:cNvSpPr/>
          <p:nvPr/>
        </p:nvSpPr>
        <p:spPr>
          <a:xfrm>
            <a:off x="909320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57" name="矩形 56"/>
          <p:cNvSpPr/>
          <p:nvPr/>
        </p:nvSpPr>
        <p:spPr>
          <a:xfrm>
            <a:off x="909320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58" name="文本框 57"/>
          <p:cNvSpPr txBox="1"/>
          <p:nvPr/>
        </p:nvSpPr>
        <p:spPr>
          <a:xfrm>
            <a:off x="848360" y="5628640"/>
            <a:ext cx="171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newTable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2225675" y="4337050"/>
            <a:ext cx="171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oldTable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576695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" name="矩形 2"/>
          <p:cNvSpPr/>
          <p:nvPr/>
        </p:nvSpPr>
        <p:spPr>
          <a:xfrm>
            <a:off x="6576695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6576695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576695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6576695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6576695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6576695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6576695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2357120" y="94297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149465" y="78803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938020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51" name="矩形 50"/>
          <p:cNvSpPr/>
          <p:nvPr/>
        </p:nvSpPr>
        <p:spPr>
          <a:xfrm>
            <a:off x="1938020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52" name="矩形 51"/>
          <p:cNvSpPr/>
          <p:nvPr/>
        </p:nvSpPr>
        <p:spPr>
          <a:xfrm>
            <a:off x="1938020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3" name="矩形 52"/>
          <p:cNvSpPr/>
          <p:nvPr/>
        </p:nvSpPr>
        <p:spPr>
          <a:xfrm>
            <a:off x="1938020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938020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55" name="矩形 54"/>
          <p:cNvSpPr/>
          <p:nvPr/>
        </p:nvSpPr>
        <p:spPr>
          <a:xfrm>
            <a:off x="1938020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56" name="矩形 55"/>
          <p:cNvSpPr/>
          <p:nvPr/>
        </p:nvSpPr>
        <p:spPr>
          <a:xfrm>
            <a:off x="1938020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57" name="矩形 56"/>
          <p:cNvSpPr/>
          <p:nvPr/>
        </p:nvSpPr>
        <p:spPr>
          <a:xfrm>
            <a:off x="1938020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319849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9737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06675" y="524002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771265" y="524637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14215" y="565467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47060" y="565467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00420" y="4445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" name="矩形 2"/>
          <p:cNvSpPr/>
          <p:nvPr/>
        </p:nvSpPr>
        <p:spPr>
          <a:xfrm>
            <a:off x="5900420" y="9664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5900420" y="20104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5900420" y="14884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5900420" y="254952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5900420" y="307149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5900420" y="411543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5900420" y="359346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2357120" y="94297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777355" y="1120140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938020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51" name="矩形 50"/>
          <p:cNvSpPr/>
          <p:nvPr/>
        </p:nvSpPr>
        <p:spPr>
          <a:xfrm>
            <a:off x="1938020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52" name="矩形 51"/>
          <p:cNvSpPr/>
          <p:nvPr/>
        </p:nvSpPr>
        <p:spPr>
          <a:xfrm>
            <a:off x="1938020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3" name="矩形 52"/>
          <p:cNvSpPr/>
          <p:nvPr/>
        </p:nvSpPr>
        <p:spPr>
          <a:xfrm>
            <a:off x="1938020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938020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55" name="矩形 54"/>
          <p:cNvSpPr/>
          <p:nvPr/>
        </p:nvSpPr>
        <p:spPr>
          <a:xfrm>
            <a:off x="1938020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56" name="矩形 55"/>
          <p:cNvSpPr/>
          <p:nvPr/>
        </p:nvSpPr>
        <p:spPr>
          <a:xfrm>
            <a:off x="1938020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57" name="矩形 56"/>
          <p:cNvSpPr/>
          <p:nvPr/>
        </p:nvSpPr>
        <p:spPr>
          <a:xfrm>
            <a:off x="1938020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319849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9737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06675" y="524002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771265" y="524637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98495" y="453707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363085" y="563435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cxnSp>
        <p:nvCxnSpPr>
          <p:cNvPr id="15" name="肘形连接符 14"/>
          <p:cNvCxnSpPr>
            <a:stCxn id="12" idx="1"/>
            <a:endCxn id="7" idx="0"/>
          </p:cNvCxnSpPr>
          <p:nvPr/>
        </p:nvCxnSpPr>
        <p:spPr>
          <a:xfrm rot="10800000" flipV="1">
            <a:off x="4683760" y="4376420"/>
            <a:ext cx="1216660" cy="605790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00420" y="4445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" name="矩形 2"/>
          <p:cNvSpPr/>
          <p:nvPr/>
        </p:nvSpPr>
        <p:spPr>
          <a:xfrm>
            <a:off x="5900420" y="9664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5900420" y="20104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5900420" y="14884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5900420" y="254952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5900420" y="307149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5900420" y="411543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5900420" y="359346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2357120" y="94297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777355" y="1120140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938020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51" name="矩形 50"/>
          <p:cNvSpPr/>
          <p:nvPr/>
        </p:nvSpPr>
        <p:spPr>
          <a:xfrm>
            <a:off x="1938020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52" name="矩形 51"/>
          <p:cNvSpPr/>
          <p:nvPr/>
        </p:nvSpPr>
        <p:spPr>
          <a:xfrm>
            <a:off x="1938020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3" name="矩形 52"/>
          <p:cNvSpPr/>
          <p:nvPr/>
        </p:nvSpPr>
        <p:spPr>
          <a:xfrm>
            <a:off x="1938020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938020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55" name="矩形 54"/>
          <p:cNvSpPr/>
          <p:nvPr/>
        </p:nvSpPr>
        <p:spPr>
          <a:xfrm>
            <a:off x="1938020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56" name="矩形 55"/>
          <p:cNvSpPr/>
          <p:nvPr/>
        </p:nvSpPr>
        <p:spPr>
          <a:xfrm>
            <a:off x="1938020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57" name="矩形 56"/>
          <p:cNvSpPr/>
          <p:nvPr/>
        </p:nvSpPr>
        <p:spPr>
          <a:xfrm>
            <a:off x="1938020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319849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9737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06675" y="524002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771265" y="524637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97705" y="559879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47945" y="5504180"/>
            <a:ext cx="132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next=null</a:t>
            </a:r>
            <a:endParaRPr lang="en-US" altLang="zh-CN"/>
          </a:p>
        </p:txBody>
      </p:sp>
      <p:cxnSp>
        <p:nvCxnSpPr>
          <p:cNvPr id="15" name="肘形连接符 14"/>
          <p:cNvCxnSpPr>
            <a:stCxn id="12" idx="1"/>
            <a:endCxn id="6" idx="0"/>
          </p:cNvCxnSpPr>
          <p:nvPr/>
        </p:nvCxnSpPr>
        <p:spPr>
          <a:xfrm rot="10800000" flipV="1">
            <a:off x="3484880" y="4376420"/>
            <a:ext cx="2415540" cy="605790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70145" y="523367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00420" y="4445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" name="矩形 2"/>
          <p:cNvSpPr/>
          <p:nvPr/>
        </p:nvSpPr>
        <p:spPr>
          <a:xfrm>
            <a:off x="5900420" y="9664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5900420" y="20104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5900420" y="14884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5900420" y="254952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5900420" y="307149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5900420" y="411543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20" name="矩形 19"/>
          <p:cNvSpPr/>
          <p:nvPr/>
        </p:nvSpPr>
        <p:spPr>
          <a:xfrm>
            <a:off x="5900420" y="359346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2357120" y="942975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777355" y="1120140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938020" y="131127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51" name="矩形 50"/>
          <p:cNvSpPr/>
          <p:nvPr/>
        </p:nvSpPr>
        <p:spPr>
          <a:xfrm>
            <a:off x="1938020" y="183324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52" name="矩形 51"/>
          <p:cNvSpPr/>
          <p:nvPr/>
        </p:nvSpPr>
        <p:spPr>
          <a:xfrm>
            <a:off x="1938020" y="287718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53" name="矩形 52"/>
          <p:cNvSpPr/>
          <p:nvPr/>
        </p:nvSpPr>
        <p:spPr>
          <a:xfrm>
            <a:off x="1938020" y="2355215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938020" y="341630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55" name="矩形 54"/>
          <p:cNvSpPr/>
          <p:nvPr/>
        </p:nvSpPr>
        <p:spPr>
          <a:xfrm>
            <a:off x="1938020" y="393827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56" name="矩形 55"/>
          <p:cNvSpPr/>
          <p:nvPr/>
        </p:nvSpPr>
        <p:spPr>
          <a:xfrm>
            <a:off x="1938020" y="498221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7</a:t>
            </a:r>
            <a:endParaRPr lang="en-US" altLang="zh-CN" b="1"/>
          </a:p>
        </p:txBody>
      </p:sp>
      <p:sp>
        <p:nvSpPr>
          <p:cNvPr id="57" name="矩形 56"/>
          <p:cNvSpPr/>
          <p:nvPr/>
        </p:nvSpPr>
        <p:spPr>
          <a:xfrm>
            <a:off x="1938020" y="4460240"/>
            <a:ext cx="572770" cy="5219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319849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97375" y="4982210"/>
            <a:ext cx="57277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06675" y="524002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771265" y="5246370"/>
            <a:ext cx="59182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10835" y="5504180"/>
            <a:ext cx="86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e=null</a:t>
            </a:r>
            <a:endParaRPr lang="en-US" altLang="zh-CN"/>
          </a:p>
        </p:txBody>
      </p:sp>
      <p:cxnSp>
        <p:nvCxnSpPr>
          <p:cNvPr id="15" name="肘形连接符 14"/>
          <p:cNvCxnSpPr>
            <a:stCxn id="12" idx="1"/>
            <a:endCxn id="6" idx="0"/>
          </p:cNvCxnSpPr>
          <p:nvPr/>
        </p:nvCxnSpPr>
        <p:spPr>
          <a:xfrm rot="10800000" flipV="1">
            <a:off x="3484880" y="4376420"/>
            <a:ext cx="2415540" cy="605790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2"/>
            <a:endCxn id="6" idx="2"/>
          </p:cNvCxnSpPr>
          <p:nvPr/>
        </p:nvCxnSpPr>
        <p:spPr>
          <a:xfrm rot="5400000">
            <a:off x="4084320" y="4904740"/>
            <a:ext cx="3175" cy="1198880"/>
          </a:xfrm>
          <a:prstGeom prst="bentConnector3">
            <a:avLst>
              <a:gd name="adj1" fmla="val 1267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372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113</cp:revision>
  <dcterms:created xsi:type="dcterms:W3CDTF">2019-06-19T02:08:00Z</dcterms:created>
  <dcterms:modified xsi:type="dcterms:W3CDTF">2020-03-01T09:40:49Z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