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53945" y="1391920"/>
            <a:ext cx="1921510" cy="755650"/>
            <a:chOff x="3707" y="2726"/>
            <a:chExt cx="3026" cy="1190"/>
          </a:xfrm>
        </p:grpSpPr>
        <p:sp>
          <p:nvSpPr>
            <p:cNvPr id="4" name="矩形 3"/>
            <p:cNvSpPr/>
            <p:nvPr/>
          </p:nvSpPr>
          <p:spPr>
            <a:xfrm>
              <a:off x="3707" y="2726"/>
              <a:ext cx="2826" cy="9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sheduler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3907" y="2926"/>
              <a:ext cx="2826" cy="9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sheduler</a:t>
              </a:r>
              <a:endParaRPr lang="en-US" altLang="zh-CN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53945" y="2715895"/>
            <a:ext cx="1921510" cy="755650"/>
            <a:chOff x="3707" y="2726"/>
            <a:chExt cx="3026" cy="1190"/>
          </a:xfrm>
        </p:grpSpPr>
        <p:sp>
          <p:nvSpPr>
            <p:cNvPr id="10" name="矩形 9"/>
            <p:cNvSpPr/>
            <p:nvPr/>
          </p:nvSpPr>
          <p:spPr>
            <a:xfrm>
              <a:off x="3707" y="2726"/>
              <a:ext cx="2826" cy="9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sheduler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07" y="2926"/>
              <a:ext cx="2826" cy="9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Replication</a:t>
              </a:r>
              <a:endParaRPr lang="en-US" altLang="zh-CN"/>
            </a:p>
            <a:p>
              <a:pPr algn="ctr"/>
              <a:r>
                <a:rPr lang="en-US" altLang="zh-CN"/>
                <a:t>Controller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05070" y="2018665"/>
            <a:ext cx="1921510" cy="755650"/>
            <a:chOff x="3707" y="2726"/>
            <a:chExt cx="3026" cy="1190"/>
          </a:xfrm>
        </p:grpSpPr>
        <p:sp>
          <p:nvSpPr>
            <p:cNvPr id="13" name="矩形 12"/>
            <p:cNvSpPr/>
            <p:nvPr/>
          </p:nvSpPr>
          <p:spPr>
            <a:xfrm>
              <a:off x="3707" y="2726"/>
              <a:ext cx="2826" cy="9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sheduler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3907" y="2926"/>
              <a:ext cx="2826" cy="9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api-server</a:t>
              </a:r>
              <a:endParaRPr lang="en-US" altLang="zh-CN"/>
            </a:p>
          </p:txBody>
        </p:sp>
      </p:grpSp>
      <p:sp>
        <p:nvSpPr>
          <p:cNvPr id="15" name="矩形 14"/>
          <p:cNvSpPr/>
          <p:nvPr/>
        </p:nvSpPr>
        <p:spPr>
          <a:xfrm>
            <a:off x="2064385" y="1177925"/>
            <a:ext cx="4939030" cy="25349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414395" y="4191000"/>
            <a:ext cx="3511550" cy="1676400"/>
            <a:chOff x="6111" y="6522"/>
            <a:chExt cx="5530" cy="2640"/>
          </a:xfrm>
        </p:grpSpPr>
        <p:grpSp>
          <p:nvGrpSpPr>
            <p:cNvPr id="25" name="组合 24"/>
            <p:cNvGrpSpPr/>
            <p:nvPr/>
          </p:nvGrpSpPr>
          <p:grpSpPr>
            <a:xfrm>
              <a:off x="6708" y="6915"/>
              <a:ext cx="2106" cy="1970"/>
              <a:chOff x="6708" y="6915"/>
              <a:chExt cx="2106" cy="197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733" y="7549"/>
                <a:ext cx="2026" cy="1336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6882" y="8042"/>
                <a:ext cx="1728" cy="626"/>
                <a:chOff x="3707" y="2726"/>
                <a:chExt cx="3026" cy="119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3707" y="2726"/>
                  <a:ext cx="2826" cy="9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3907" y="2926"/>
                  <a:ext cx="2826" cy="9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/>
                    <a:t>container</a:t>
                  </a:r>
                  <a:endParaRPr lang="en-US" altLang="zh-CN" sz="1600"/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6943" y="7567"/>
                <a:ext cx="149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Pod</a:t>
                </a:r>
                <a:endParaRPr lang="en-US" altLang="zh-CN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708" y="6915"/>
                <a:ext cx="2106" cy="4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kubelet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9045" y="6915"/>
              <a:ext cx="2106" cy="1970"/>
              <a:chOff x="6708" y="6915"/>
              <a:chExt cx="2106" cy="197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733" y="7549"/>
                <a:ext cx="2026" cy="1336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882" y="8042"/>
                <a:ext cx="1728" cy="626"/>
                <a:chOff x="3707" y="2726"/>
                <a:chExt cx="3026" cy="119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707" y="2726"/>
                  <a:ext cx="2826" cy="9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3907" y="2926"/>
                  <a:ext cx="2826" cy="9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/>
                    <a:t>container</a:t>
                  </a:r>
                  <a:endParaRPr lang="en-US" altLang="zh-CN" sz="1600"/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6943" y="7567"/>
                <a:ext cx="149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Pod</a:t>
                </a:r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708" y="6915"/>
                <a:ext cx="2106" cy="4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 proxy</a:t>
                </a:r>
                <a:endParaRPr lang="en-US" altLang="zh-CN"/>
              </a:p>
            </p:txBody>
          </p:sp>
        </p:grpSp>
        <p:sp>
          <p:nvSpPr>
            <p:cNvPr id="33" name="圆角矩形 32"/>
            <p:cNvSpPr/>
            <p:nvPr/>
          </p:nvSpPr>
          <p:spPr>
            <a:xfrm>
              <a:off x="6111" y="6522"/>
              <a:ext cx="5531" cy="2640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500755" y="4191000"/>
            <a:ext cx="1327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node</a:t>
            </a:r>
            <a:endParaRPr lang="en-US" altLang="zh-CN" sz="1600"/>
          </a:p>
        </p:txBody>
      </p:sp>
      <p:sp>
        <p:nvSpPr>
          <p:cNvPr id="36" name="圆角矩形 35"/>
          <p:cNvSpPr/>
          <p:nvPr/>
        </p:nvSpPr>
        <p:spPr>
          <a:xfrm>
            <a:off x="2064385" y="4191000"/>
            <a:ext cx="848360" cy="396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node</a:t>
            </a:r>
            <a:endParaRPr lang="en-US" altLang="zh-CN" sz="1400"/>
          </a:p>
        </p:txBody>
      </p:sp>
      <p:sp>
        <p:nvSpPr>
          <p:cNvPr id="38" name="圆角矩形 37"/>
          <p:cNvSpPr/>
          <p:nvPr/>
        </p:nvSpPr>
        <p:spPr>
          <a:xfrm>
            <a:off x="2064385" y="4719955"/>
            <a:ext cx="848360" cy="396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node</a:t>
            </a:r>
            <a:endParaRPr lang="en-US" altLang="zh-CN" sz="1400"/>
          </a:p>
        </p:txBody>
      </p:sp>
      <p:sp>
        <p:nvSpPr>
          <p:cNvPr id="40" name="矩形 39"/>
          <p:cNvSpPr/>
          <p:nvPr/>
        </p:nvSpPr>
        <p:spPr>
          <a:xfrm>
            <a:off x="3212465" y="407035"/>
            <a:ext cx="1337310" cy="279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5460365" y="534035"/>
            <a:ext cx="1337310" cy="279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web-UI</a:t>
            </a:r>
            <a:endParaRPr lang="en-US" altLang="zh-CN"/>
          </a:p>
        </p:txBody>
      </p:sp>
      <p:grpSp>
        <p:nvGrpSpPr>
          <p:cNvPr id="45" name="组合 44"/>
          <p:cNvGrpSpPr/>
          <p:nvPr/>
        </p:nvGrpSpPr>
        <p:grpSpPr>
          <a:xfrm>
            <a:off x="7434580" y="1368425"/>
            <a:ext cx="1524635" cy="649605"/>
            <a:chOff x="11378" y="2207"/>
            <a:chExt cx="2401" cy="1023"/>
          </a:xfrm>
        </p:grpSpPr>
        <p:sp>
          <p:nvSpPr>
            <p:cNvPr id="42" name="矩形 41"/>
            <p:cNvSpPr/>
            <p:nvPr/>
          </p:nvSpPr>
          <p:spPr>
            <a:xfrm>
              <a:off x="11891" y="2207"/>
              <a:ext cx="1888" cy="6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etcd</a:t>
              </a:r>
              <a:endParaRPr lang="en-US" altLang="zh-CN"/>
            </a:p>
          </p:txBody>
        </p:sp>
        <p:sp>
          <p:nvSpPr>
            <p:cNvPr id="43" name="矩形 42"/>
            <p:cNvSpPr/>
            <p:nvPr/>
          </p:nvSpPr>
          <p:spPr>
            <a:xfrm>
              <a:off x="11618" y="2392"/>
              <a:ext cx="1888" cy="6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etcd</a:t>
              </a:r>
              <a:endParaRPr lang="en-US" altLang="zh-CN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378" y="2542"/>
              <a:ext cx="1888" cy="6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etcd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25220" y="1188085"/>
            <a:ext cx="4507230" cy="44786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33220" y="1315085"/>
            <a:ext cx="3749675" cy="28924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74495" y="1388110"/>
            <a:ext cx="1256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master</a:t>
            </a:r>
            <a:r>
              <a:rPr lang="zh-CN" altLang="en-US" sz="1600"/>
              <a:t>组件</a:t>
            </a:r>
            <a:endParaRPr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2985135" y="1725295"/>
            <a:ext cx="1116965" cy="47879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api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server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43710" y="2749550"/>
            <a:ext cx="1116965" cy="47879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Controller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manager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3055" y="2749550"/>
            <a:ext cx="1116965" cy="47879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sheduler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3157220" y="3503295"/>
            <a:ext cx="758825" cy="48895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etcd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2"/>
            <a:endCxn id="9" idx="1"/>
          </p:cNvCxnSpPr>
          <p:nvPr/>
        </p:nvCxnSpPr>
        <p:spPr>
          <a:xfrm flipH="1">
            <a:off x="3536950" y="2213610"/>
            <a:ext cx="6985" cy="12992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33220" y="4500880"/>
            <a:ext cx="3749675" cy="10356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4345" y="4851400"/>
            <a:ext cx="1116965" cy="47879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kubelet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6045" y="4836795"/>
            <a:ext cx="1116965" cy="47879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kube proxy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74495" y="4500880"/>
            <a:ext cx="2075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node</a:t>
            </a:r>
            <a:r>
              <a:rPr lang="zh-CN" altLang="en-US" sz="1600"/>
              <a:t>组件</a:t>
            </a:r>
            <a:endParaRPr lang="zh-CN" altLang="en-US" sz="1600"/>
          </a:p>
        </p:txBody>
      </p:sp>
      <p:cxnSp>
        <p:nvCxnSpPr>
          <p:cNvPr id="19" name="肘形连接符 18"/>
          <p:cNvCxnSpPr>
            <a:stCxn id="14" idx="1"/>
            <a:endCxn id="5" idx="1"/>
          </p:cNvCxnSpPr>
          <p:nvPr/>
        </p:nvCxnSpPr>
        <p:spPr>
          <a:xfrm rot="10800000" flipH="1">
            <a:off x="1744345" y="1974215"/>
            <a:ext cx="1240790" cy="3126105"/>
          </a:xfrm>
          <a:prstGeom prst="bentConnector3">
            <a:avLst>
              <a:gd name="adj1" fmla="val -19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</p:cNvCxnSpPr>
          <p:nvPr/>
        </p:nvCxnSpPr>
        <p:spPr>
          <a:xfrm flipV="1">
            <a:off x="2302510" y="1976120"/>
            <a:ext cx="1270" cy="7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0800000" flipH="1">
            <a:off x="1744345" y="1964055"/>
            <a:ext cx="1240790" cy="3126105"/>
          </a:xfrm>
          <a:prstGeom prst="bentConnector3">
            <a:avLst>
              <a:gd name="adj1" fmla="val -1919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302510" y="1966595"/>
            <a:ext cx="1270" cy="78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25220" y="819785"/>
            <a:ext cx="1947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master node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6501130" y="819785"/>
            <a:ext cx="4507230" cy="555625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998335" y="943610"/>
            <a:ext cx="3511550" cy="1676400"/>
            <a:chOff x="6111" y="6522"/>
            <a:chExt cx="5530" cy="2640"/>
          </a:xfrm>
        </p:grpSpPr>
        <p:grpSp>
          <p:nvGrpSpPr>
            <p:cNvPr id="25" name="组合 24"/>
            <p:cNvGrpSpPr/>
            <p:nvPr/>
          </p:nvGrpSpPr>
          <p:grpSpPr>
            <a:xfrm>
              <a:off x="6708" y="6915"/>
              <a:ext cx="2106" cy="1970"/>
              <a:chOff x="6708" y="6915"/>
              <a:chExt cx="2106" cy="197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733" y="7549"/>
                <a:ext cx="2026" cy="1336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6882" y="8042"/>
                <a:ext cx="1728" cy="626"/>
                <a:chOff x="3707" y="2726"/>
                <a:chExt cx="3026" cy="119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3707" y="2726"/>
                  <a:ext cx="2826" cy="9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3907" y="2926"/>
                  <a:ext cx="2826" cy="9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/>
                    <a:t>container</a:t>
                  </a:r>
                  <a:endParaRPr lang="en-US" altLang="zh-CN" sz="1600"/>
                </a:p>
              </p:txBody>
            </p:sp>
          </p:grpSp>
          <p:sp>
            <p:nvSpPr>
              <p:cNvPr id="30" name="文本框 29"/>
              <p:cNvSpPr txBox="1"/>
              <p:nvPr/>
            </p:nvSpPr>
            <p:spPr>
              <a:xfrm>
                <a:off x="6943" y="7567"/>
                <a:ext cx="149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Pod</a:t>
                </a:r>
                <a:endParaRPr lang="en-US" altLang="zh-CN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708" y="6915"/>
                <a:ext cx="2106" cy="4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kubelet</a:t>
                </a:r>
                <a:endParaRPr lang="en-US" altLang="zh-CN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045" y="6915"/>
              <a:ext cx="2106" cy="1970"/>
              <a:chOff x="6708" y="6915"/>
              <a:chExt cx="2106" cy="197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733" y="7549"/>
                <a:ext cx="2026" cy="1336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6882" y="8042"/>
                <a:ext cx="1728" cy="626"/>
                <a:chOff x="3707" y="2726"/>
                <a:chExt cx="3026" cy="119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3707" y="2726"/>
                  <a:ext cx="2826" cy="9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3907" y="2926"/>
                  <a:ext cx="2826" cy="99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600"/>
                    <a:t>container</a:t>
                  </a:r>
                  <a:endParaRPr lang="en-US" altLang="zh-CN" sz="1600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6943" y="7567"/>
                <a:ext cx="149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Pod</a:t>
                </a:r>
                <a:endParaRPr lang="en-US" altLang="zh-CN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08" y="6915"/>
                <a:ext cx="2106" cy="4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kube proxy</a:t>
                </a:r>
                <a:endParaRPr lang="en-US" altLang="zh-CN"/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6111" y="6522"/>
              <a:ext cx="5531" cy="2640"/>
            </a:xfrm>
            <a:prstGeom prst="round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132320" y="943610"/>
            <a:ext cx="1327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node</a:t>
            </a:r>
            <a:endParaRPr lang="en-US" altLang="zh-CN" sz="1600"/>
          </a:p>
        </p:txBody>
      </p:sp>
      <p:grpSp>
        <p:nvGrpSpPr>
          <p:cNvPr id="59" name="组合 58"/>
          <p:cNvGrpSpPr/>
          <p:nvPr/>
        </p:nvGrpSpPr>
        <p:grpSpPr>
          <a:xfrm>
            <a:off x="6998335" y="2709545"/>
            <a:ext cx="3511550" cy="1725930"/>
            <a:chOff x="10997" y="4504"/>
            <a:chExt cx="5530" cy="2718"/>
          </a:xfrm>
        </p:grpSpPr>
        <p:grpSp>
          <p:nvGrpSpPr>
            <p:cNvPr id="42" name="组合 41"/>
            <p:cNvGrpSpPr/>
            <p:nvPr/>
          </p:nvGrpSpPr>
          <p:grpSpPr>
            <a:xfrm>
              <a:off x="10997" y="4582"/>
              <a:ext cx="5530" cy="2640"/>
              <a:chOff x="6111" y="6522"/>
              <a:chExt cx="5530" cy="264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6708" y="6915"/>
                <a:ext cx="2106" cy="1970"/>
                <a:chOff x="6708" y="6915"/>
                <a:chExt cx="2106" cy="1970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6733" y="7549"/>
                  <a:ext cx="2026" cy="1336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grpSp>
              <p:nvGrpSpPr>
                <p:cNvPr id="45" name="组合 44"/>
                <p:cNvGrpSpPr/>
                <p:nvPr/>
              </p:nvGrpSpPr>
              <p:grpSpPr>
                <a:xfrm>
                  <a:off x="6882" y="8042"/>
                  <a:ext cx="1728" cy="626"/>
                  <a:chOff x="3707" y="2726"/>
                  <a:chExt cx="3026" cy="1190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3707" y="2726"/>
                    <a:ext cx="2826" cy="9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3907" y="2926"/>
                    <a:ext cx="2826" cy="9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/>
                      <a:t>container</a:t>
                    </a:r>
                    <a:endParaRPr lang="en-US" altLang="zh-CN" sz="1600"/>
                  </a:p>
                </p:txBody>
              </p:sp>
            </p:grpSp>
            <p:sp>
              <p:nvSpPr>
                <p:cNvPr id="48" name="文本框 47"/>
                <p:cNvSpPr txBox="1"/>
                <p:nvPr/>
              </p:nvSpPr>
              <p:spPr>
                <a:xfrm>
                  <a:off x="6943" y="7567"/>
                  <a:ext cx="149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Pod</a:t>
                  </a:r>
                  <a:endParaRPr lang="en-US" altLang="zh-CN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6708" y="6915"/>
                  <a:ext cx="2106" cy="4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kubelet</a:t>
                  </a:r>
                  <a:endParaRPr lang="en-US" altLang="zh-CN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9045" y="6915"/>
                <a:ext cx="2106" cy="1970"/>
                <a:chOff x="6708" y="6915"/>
                <a:chExt cx="2106" cy="1970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6733" y="7549"/>
                  <a:ext cx="2026" cy="1336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grpSp>
              <p:nvGrpSpPr>
                <p:cNvPr id="52" name="组合 51"/>
                <p:cNvGrpSpPr/>
                <p:nvPr/>
              </p:nvGrpSpPr>
              <p:grpSpPr>
                <a:xfrm>
                  <a:off x="6882" y="8042"/>
                  <a:ext cx="1728" cy="626"/>
                  <a:chOff x="3707" y="2726"/>
                  <a:chExt cx="3026" cy="1190"/>
                </a:xfrm>
              </p:grpSpPr>
              <p:sp>
                <p:nvSpPr>
                  <p:cNvPr id="53" name="矩形 52"/>
                  <p:cNvSpPr/>
                  <p:nvPr/>
                </p:nvSpPr>
                <p:spPr>
                  <a:xfrm>
                    <a:off x="3707" y="2726"/>
                    <a:ext cx="2826" cy="9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3907" y="2926"/>
                    <a:ext cx="2826" cy="9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/>
                      <a:t>container</a:t>
                    </a:r>
                    <a:endParaRPr lang="en-US" altLang="zh-CN" sz="1600"/>
                  </a:p>
                </p:txBody>
              </p:sp>
            </p:grpSp>
            <p:sp>
              <p:nvSpPr>
                <p:cNvPr id="55" name="文本框 54"/>
                <p:cNvSpPr txBox="1"/>
                <p:nvPr/>
              </p:nvSpPr>
              <p:spPr>
                <a:xfrm>
                  <a:off x="6943" y="7567"/>
                  <a:ext cx="149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Pod</a:t>
                  </a:r>
                  <a:endParaRPr lang="en-US" altLang="zh-CN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6708" y="6915"/>
                  <a:ext cx="2106" cy="4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kube proxy</a:t>
                  </a:r>
                  <a:endParaRPr lang="en-US" altLang="zh-CN"/>
                </a:p>
              </p:txBody>
            </p:sp>
          </p:grpSp>
          <p:sp>
            <p:nvSpPr>
              <p:cNvPr id="57" name="圆角矩形 56"/>
              <p:cNvSpPr/>
              <p:nvPr/>
            </p:nvSpPr>
            <p:spPr>
              <a:xfrm>
                <a:off x="6111" y="6522"/>
                <a:ext cx="5531" cy="2640"/>
              </a:xfrm>
              <a:prstGeom prst="round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1232" y="4504"/>
              <a:ext cx="209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node</a:t>
              </a:r>
              <a:endParaRPr lang="en-US" altLang="zh-CN" sz="160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98970" y="4519930"/>
            <a:ext cx="3511550" cy="1725930"/>
            <a:chOff x="10997" y="4504"/>
            <a:chExt cx="5530" cy="2718"/>
          </a:xfrm>
        </p:grpSpPr>
        <p:grpSp>
          <p:nvGrpSpPr>
            <p:cNvPr id="61" name="组合 60"/>
            <p:cNvGrpSpPr/>
            <p:nvPr/>
          </p:nvGrpSpPr>
          <p:grpSpPr>
            <a:xfrm>
              <a:off x="10997" y="4582"/>
              <a:ext cx="5530" cy="2640"/>
              <a:chOff x="6111" y="6522"/>
              <a:chExt cx="5530" cy="2640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6708" y="6915"/>
                <a:ext cx="2106" cy="1970"/>
                <a:chOff x="6708" y="6915"/>
                <a:chExt cx="2106" cy="1970"/>
              </a:xfrm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6733" y="7549"/>
                  <a:ext cx="2026" cy="1336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grpSp>
              <p:nvGrpSpPr>
                <p:cNvPr id="64" name="组合 63"/>
                <p:cNvGrpSpPr/>
                <p:nvPr/>
              </p:nvGrpSpPr>
              <p:grpSpPr>
                <a:xfrm>
                  <a:off x="6882" y="8042"/>
                  <a:ext cx="1728" cy="626"/>
                  <a:chOff x="3707" y="2726"/>
                  <a:chExt cx="3026" cy="1190"/>
                </a:xfrm>
              </p:grpSpPr>
              <p:sp>
                <p:nvSpPr>
                  <p:cNvPr id="65" name="矩形 64"/>
                  <p:cNvSpPr/>
                  <p:nvPr/>
                </p:nvSpPr>
                <p:spPr>
                  <a:xfrm>
                    <a:off x="3707" y="2726"/>
                    <a:ext cx="2826" cy="9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66" name="矩形 65"/>
                  <p:cNvSpPr/>
                  <p:nvPr/>
                </p:nvSpPr>
                <p:spPr>
                  <a:xfrm>
                    <a:off x="3907" y="2926"/>
                    <a:ext cx="2826" cy="9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/>
                      <a:t>container</a:t>
                    </a:r>
                    <a:endParaRPr lang="en-US" altLang="zh-CN" sz="1600"/>
                  </a:p>
                </p:txBody>
              </p:sp>
            </p:grpSp>
            <p:sp>
              <p:nvSpPr>
                <p:cNvPr id="67" name="文本框 66"/>
                <p:cNvSpPr txBox="1"/>
                <p:nvPr/>
              </p:nvSpPr>
              <p:spPr>
                <a:xfrm>
                  <a:off x="6943" y="7567"/>
                  <a:ext cx="149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Pod</a:t>
                  </a:r>
                  <a:endParaRPr lang="en-US" altLang="zh-CN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6708" y="6915"/>
                  <a:ext cx="2106" cy="4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kubelet</a:t>
                  </a:r>
                  <a:endParaRPr lang="en-US" altLang="zh-CN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9045" y="6915"/>
                <a:ext cx="2106" cy="1970"/>
                <a:chOff x="6708" y="6915"/>
                <a:chExt cx="2106" cy="1970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6733" y="7549"/>
                  <a:ext cx="2026" cy="1336"/>
                </a:xfrm>
                <a:prstGeom prst="rect">
                  <a:avLst/>
                </a:prstGeom>
                <a:noFill/>
                <a:ln w="12700" cmpd="sng">
                  <a:solidFill>
                    <a:schemeClr val="accent1">
                      <a:shade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grpSp>
              <p:nvGrpSpPr>
                <p:cNvPr id="71" name="组合 70"/>
                <p:cNvGrpSpPr/>
                <p:nvPr/>
              </p:nvGrpSpPr>
              <p:grpSpPr>
                <a:xfrm>
                  <a:off x="6882" y="8042"/>
                  <a:ext cx="1728" cy="626"/>
                  <a:chOff x="3707" y="2726"/>
                  <a:chExt cx="3026" cy="1190"/>
                </a:xfrm>
              </p:grpSpPr>
              <p:sp>
                <p:nvSpPr>
                  <p:cNvPr id="72" name="矩形 71"/>
                  <p:cNvSpPr/>
                  <p:nvPr/>
                </p:nvSpPr>
                <p:spPr>
                  <a:xfrm>
                    <a:off x="3707" y="2726"/>
                    <a:ext cx="2826" cy="9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73" name="矩形 72"/>
                  <p:cNvSpPr/>
                  <p:nvPr/>
                </p:nvSpPr>
                <p:spPr>
                  <a:xfrm>
                    <a:off x="3907" y="2926"/>
                    <a:ext cx="2826" cy="9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600"/>
                      <a:t>container</a:t>
                    </a:r>
                    <a:endParaRPr lang="en-US" altLang="zh-CN" sz="1600"/>
                  </a:p>
                </p:txBody>
              </p:sp>
            </p:grpSp>
            <p:sp>
              <p:nvSpPr>
                <p:cNvPr id="74" name="文本框 73"/>
                <p:cNvSpPr txBox="1"/>
                <p:nvPr/>
              </p:nvSpPr>
              <p:spPr>
                <a:xfrm>
                  <a:off x="6943" y="7567"/>
                  <a:ext cx="149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Pod</a:t>
                  </a:r>
                  <a:endParaRPr lang="en-US" altLang="zh-CN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6708" y="6915"/>
                  <a:ext cx="2106" cy="4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kube proxy</a:t>
                  </a:r>
                  <a:endParaRPr lang="en-US" altLang="zh-CN"/>
                </a:p>
              </p:txBody>
            </p:sp>
          </p:grpSp>
          <p:sp>
            <p:nvSpPr>
              <p:cNvPr id="76" name="圆角矩形 75"/>
              <p:cNvSpPr/>
              <p:nvPr/>
            </p:nvSpPr>
            <p:spPr>
              <a:xfrm>
                <a:off x="6111" y="6522"/>
                <a:ext cx="5531" cy="2640"/>
              </a:xfrm>
              <a:prstGeom prst="round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11232" y="4504"/>
              <a:ext cx="209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node</a:t>
              </a:r>
              <a:endParaRPr lang="en-US" altLang="zh-CN" sz="1600"/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6638290" y="418465"/>
            <a:ext cx="1947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node pool</a:t>
            </a:r>
            <a:endParaRPr lang="en-US" altLang="zh-CN" sz="1600"/>
          </a:p>
        </p:txBody>
      </p:sp>
      <p:sp>
        <p:nvSpPr>
          <p:cNvPr id="79" name="菱形 78"/>
          <p:cNvSpPr/>
          <p:nvPr/>
        </p:nvSpPr>
        <p:spPr>
          <a:xfrm>
            <a:off x="2699385" y="418465"/>
            <a:ext cx="1689100" cy="588645"/>
          </a:xfrm>
          <a:prstGeom prst="diamond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kubect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9" idx="2"/>
            <a:endCxn id="5" idx="0"/>
          </p:cNvCxnSpPr>
          <p:nvPr/>
        </p:nvCxnSpPr>
        <p:spPr>
          <a:xfrm>
            <a:off x="3543935" y="1007110"/>
            <a:ext cx="0" cy="7181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40" idx="1"/>
            <a:endCxn id="57" idx="1"/>
          </p:cNvCxnSpPr>
          <p:nvPr/>
        </p:nvCxnSpPr>
        <p:spPr>
          <a:xfrm rot="10800000" flipV="1">
            <a:off x="6998335" y="1781175"/>
            <a:ext cx="3175" cy="1815465"/>
          </a:xfrm>
          <a:prstGeom prst="bentConnector3">
            <a:avLst>
              <a:gd name="adj1" fmla="val 76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/>
          <p:nvPr/>
        </p:nvCxnSpPr>
        <p:spPr>
          <a:xfrm rot="10800000" flipV="1">
            <a:off x="6995795" y="3596640"/>
            <a:ext cx="3175" cy="1815465"/>
          </a:xfrm>
          <a:prstGeom prst="bentConnector3">
            <a:avLst>
              <a:gd name="adj1" fmla="val 76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" idx="3"/>
          </p:cNvCxnSpPr>
          <p:nvPr/>
        </p:nvCxnSpPr>
        <p:spPr>
          <a:xfrm>
            <a:off x="4102100" y="1964690"/>
            <a:ext cx="2651760" cy="190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" idx="0"/>
          </p:cNvCxnSpPr>
          <p:nvPr/>
        </p:nvCxnSpPr>
        <p:spPr>
          <a:xfrm flipV="1">
            <a:off x="4681855" y="1966595"/>
            <a:ext cx="3175" cy="78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569845" y="1340485"/>
            <a:ext cx="4801870" cy="38817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22600" y="1950720"/>
            <a:ext cx="3972560" cy="579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 Serverr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022600" y="2811780"/>
            <a:ext cx="1158240" cy="518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Raft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022600" y="3601720"/>
            <a:ext cx="1158240" cy="149352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134360" y="4165600"/>
            <a:ext cx="935355" cy="29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Entry</a:t>
            </a:r>
            <a:endParaRPr lang="en-US" altLang="zh-CN" sz="1600"/>
          </a:p>
        </p:txBody>
      </p:sp>
      <p:sp>
        <p:nvSpPr>
          <p:cNvPr id="8" name="矩形 7"/>
          <p:cNvSpPr/>
          <p:nvPr/>
        </p:nvSpPr>
        <p:spPr>
          <a:xfrm>
            <a:off x="3134360" y="4617720"/>
            <a:ext cx="935355" cy="29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Snapshot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3277235" y="3736340"/>
            <a:ext cx="86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WAL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704080" y="2824480"/>
            <a:ext cx="2296160" cy="2265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Store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259580" y="1341120"/>
            <a:ext cx="142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4" idx="0"/>
          </p:cNvCxnSpPr>
          <p:nvPr/>
        </p:nvCxnSpPr>
        <p:spPr>
          <a:xfrm>
            <a:off x="3599180" y="2527935"/>
            <a:ext cx="2540" cy="28384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850890" y="2540635"/>
            <a:ext cx="2540" cy="28384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 flipV="1">
            <a:off x="4180840" y="3063240"/>
            <a:ext cx="505460" cy="762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3145790" y="3314700"/>
            <a:ext cx="321310" cy="868680"/>
          </a:xfrm>
          <a:custGeom>
            <a:avLst/>
            <a:gdLst>
              <a:gd name="connisteX0" fmla="*/ 321423 w 321423"/>
              <a:gd name="connsiteY0" fmla="*/ 0 h 868680"/>
              <a:gd name="connisteX1" fmla="*/ 1383 w 321423"/>
              <a:gd name="connsiteY1" fmla="*/ 472440 h 868680"/>
              <a:gd name="connisteX2" fmla="*/ 222363 w 321423"/>
              <a:gd name="connsiteY2" fmla="*/ 868680 h 868680"/>
              <a:gd name="connisteX3" fmla="*/ 222363 w 321423"/>
              <a:gd name="connsiteY3" fmla="*/ 861060 h 868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1423" h="868680">
                <a:moveTo>
                  <a:pt x="321423" y="0"/>
                </a:moveTo>
                <a:cubicBezTo>
                  <a:pt x="252843" y="86360"/>
                  <a:pt x="21068" y="298450"/>
                  <a:pt x="1383" y="472440"/>
                </a:cubicBezTo>
                <a:cubicBezTo>
                  <a:pt x="-18302" y="646430"/>
                  <a:pt x="177913" y="791210"/>
                  <a:pt x="222363" y="8686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4008120" y="3329940"/>
            <a:ext cx="396240" cy="1272540"/>
          </a:xfrm>
          <a:custGeom>
            <a:avLst/>
            <a:gdLst>
              <a:gd name="connisteX0" fmla="*/ 53340 w 396546"/>
              <a:gd name="connsiteY0" fmla="*/ 0 h 1272540"/>
              <a:gd name="connisteX1" fmla="*/ 396240 w 396546"/>
              <a:gd name="connsiteY1" fmla="*/ 548640 h 1272540"/>
              <a:gd name="connisteX2" fmla="*/ 0 w 396546"/>
              <a:gd name="connsiteY2" fmla="*/ 1272540 h 1272540"/>
              <a:gd name="connisteX3" fmla="*/ -99060 w 396546"/>
              <a:gd name="connsiteY3" fmla="*/ 1333500 h 1272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6546" h="1272540">
                <a:moveTo>
                  <a:pt x="53340" y="0"/>
                </a:moveTo>
                <a:cubicBezTo>
                  <a:pt x="129540" y="95250"/>
                  <a:pt x="407035" y="294005"/>
                  <a:pt x="396240" y="548640"/>
                </a:cubicBezTo>
                <a:cubicBezTo>
                  <a:pt x="385445" y="803275"/>
                  <a:pt x="99060" y="1115695"/>
                  <a:pt x="0" y="127254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演示</Application>
  <PresentationFormat>宽屏</PresentationFormat>
  <Paragraphs>121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27</cp:revision>
  <dcterms:created xsi:type="dcterms:W3CDTF">2019-06-19T02:08:00Z</dcterms:created>
  <dcterms:modified xsi:type="dcterms:W3CDTF">2019-11-11T14:28:20Z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