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6B3E6-D6E0-43B6-B9A5-B9D735273870}" v="5" dt="2023-06-04T20:52:29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8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C Wong" userId="4547a643dd5a311f" providerId="LiveId" clId="{5D66B3E6-D6E0-43B6-B9A5-B9D735273870}"/>
    <pc:docChg chg="undo redo custSel modSld">
      <pc:chgData name="KC Wong" userId="4547a643dd5a311f" providerId="LiveId" clId="{5D66B3E6-D6E0-43B6-B9A5-B9D735273870}" dt="2023-06-04T20:52:40.400" v="122" actId="14100"/>
      <pc:docMkLst>
        <pc:docMk/>
      </pc:docMkLst>
      <pc:sldChg chg="modSp mod">
        <pc:chgData name="KC Wong" userId="4547a643dd5a311f" providerId="LiveId" clId="{5D66B3E6-D6E0-43B6-B9A5-B9D735273870}" dt="2023-06-04T18:41:09.844" v="7"/>
        <pc:sldMkLst>
          <pc:docMk/>
          <pc:sldMk cId="0" sldId="256"/>
        </pc:sldMkLst>
        <pc:spChg chg="mod">
          <ac:chgData name="KC Wong" userId="4547a643dd5a311f" providerId="LiveId" clId="{5D66B3E6-D6E0-43B6-B9A5-B9D735273870}" dt="2023-06-04T18:41:09.844" v="7"/>
          <ac:spMkLst>
            <pc:docMk/>
            <pc:sldMk cId="0" sldId="256"/>
            <ac:spMk id="57" creationId="{00000000-0000-0000-0000-000000000000}"/>
          </ac:spMkLst>
        </pc:spChg>
      </pc:sldChg>
      <pc:sldChg chg="addSp modSp mod">
        <pc:chgData name="KC Wong" userId="4547a643dd5a311f" providerId="LiveId" clId="{5D66B3E6-D6E0-43B6-B9A5-B9D735273870}" dt="2023-06-04T18:43:39.061" v="20" actId="948"/>
        <pc:sldMkLst>
          <pc:docMk/>
          <pc:sldMk cId="0" sldId="257"/>
        </pc:sldMkLst>
        <pc:spChg chg="add mod">
          <ac:chgData name="KC Wong" userId="4547a643dd5a311f" providerId="LiveId" clId="{5D66B3E6-D6E0-43B6-B9A5-B9D735273870}" dt="2023-06-04T18:43:39.061" v="20" actId="948"/>
          <ac:spMkLst>
            <pc:docMk/>
            <pc:sldMk cId="0" sldId="257"/>
            <ac:spMk id="3" creationId="{F3321A31-26DA-B9ED-4824-32FA927D486B}"/>
          </ac:spMkLst>
        </pc:spChg>
      </pc:sldChg>
      <pc:sldChg chg="addSp modSp mod">
        <pc:chgData name="KC Wong" userId="4547a643dd5a311f" providerId="LiveId" clId="{5D66B3E6-D6E0-43B6-B9A5-B9D735273870}" dt="2023-06-04T18:47:11.141" v="43" actId="948"/>
        <pc:sldMkLst>
          <pc:docMk/>
          <pc:sldMk cId="0" sldId="258"/>
        </pc:sldMkLst>
        <pc:spChg chg="add mod">
          <ac:chgData name="KC Wong" userId="4547a643dd5a311f" providerId="LiveId" clId="{5D66B3E6-D6E0-43B6-B9A5-B9D735273870}" dt="2023-06-04T18:47:11.141" v="43" actId="948"/>
          <ac:spMkLst>
            <pc:docMk/>
            <pc:sldMk cId="0" sldId="258"/>
            <ac:spMk id="3" creationId="{1E8C490B-5AF7-1541-0C22-683F23641D6A}"/>
          </ac:spMkLst>
        </pc:spChg>
      </pc:sldChg>
      <pc:sldChg chg="addSp delSp modSp mod modNotes">
        <pc:chgData name="KC Wong" userId="4547a643dd5a311f" providerId="LiveId" clId="{5D66B3E6-D6E0-43B6-B9A5-B9D735273870}" dt="2023-06-04T20:52:40.400" v="122" actId="14100"/>
        <pc:sldMkLst>
          <pc:docMk/>
          <pc:sldMk cId="0" sldId="259"/>
        </pc:sldMkLst>
        <pc:spChg chg="add del mod">
          <ac:chgData name="KC Wong" userId="4547a643dd5a311f" providerId="LiveId" clId="{5D66B3E6-D6E0-43B6-B9A5-B9D735273870}" dt="2023-06-04T20:50:44.521" v="111" actId="22"/>
          <ac:spMkLst>
            <pc:docMk/>
            <pc:sldMk cId="0" sldId="259"/>
            <ac:spMk id="6" creationId="{46DFA9B7-61E8-C4CE-3457-3DA3E0F82D22}"/>
          </ac:spMkLst>
        </pc:spChg>
        <pc:graphicFrameChg chg="add del mod">
          <ac:chgData name="KC Wong" userId="4547a643dd5a311f" providerId="LiveId" clId="{5D66B3E6-D6E0-43B6-B9A5-B9D735273870}" dt="2023-06-04T20:47:56.086" v="79" actId="478"/>
          <ac:graphicFrameMkLst>
            <pc:docMk/>
            <pc:sldMk cId="0" sldId="259"/>
            <ac:graphicFrameMk id="2" creationId="{C0AE6E5E-8C82-339A-1F4C-BE38E1D603DB}"/>
          </ac:graphicFrameMkLst>
        </pc:graphicFrameChg>
        <pc:graphicFrameChg chg="add del mod">
          <ac:chgData name="KC Wong" userId="4547a643dd5a311f" providerId="LiveId" clId="{5D66B3E6-D6E0-43B6-B9A5-B9D735273870}" dt="2023-06-04T20:48:45.185" v="87" actId="478"/>
          <ac:graphicFrameMkLst>
            <pc:docMk/>
            <pc:sldMk cId="0" sldId="259"/>
            <ac:graphicFrameMk id="3" creationId="{C0AE6E5E-8C82-339A-1F4C-BE38E1D603DB}"/>
          </ac:graphicFrameMkLst>
        </pc:graphicFrameChg>
        <pc:graphicFrameChg chg="add del mod">
          <ac:chgData name="KC Wong" userId="4547a643dd5a311f" providerId="LiveId" clId="{5D66B3E6-D6E0-43B6-B9A5-B9D735273870}" dt="2023-06-04T20:52:28.758" v="118" actId="478"/>
          <ac:graphicFrameMkLst>
            <pc:docMk/>
            <pc:sldMk cId="0" sldId="259"/>
            <ac:graphicFrameMk id="4" creationId="{C0AE6E5E-8C82-339A-1F4C-BE38E1D603DB}"/>
          </ac:graphicFrameMkLst>
        </pc:graphicFrameChg>
        <pc:graphicFrameChg chg="add mod">
          <ac:chgData name="KC Wong" userId="4547a643dd5a311f" providerId="LiveId" clId="{5D66B3E6-D6E0-43B6-B9A5-B9D735273870}" dt="2023-06-04T20:52:40.400" v="122" actId="14100"/>
          <ac:graphicFrameMkLst>
            <pc:docMk/>
            <pc:sldMk cId="0" sldId="259"/>
            <ac:graphicFrameMk id="7" creationId="{C0AE6E5E-8C82-339A-1F4C-BE38E1D603DB}"/>
          </ac:graphicFrameMkLst>
        </pc:graphicFrameChg>
      </pc:sldChg>
      <pc:sldChg chg="addSp modSp mod">
        <pc:chgData name="KC Wong" userId="4547a643dd5a311f" providerId="LiveId" clId="{5D66B3E6-D6E0-43B6-B9A5-B9D735273870}" dt="2023-06-04T18:50:46.144" v="60" actId="179"/>
        <pc:sldMkLst>
          <pc:docMk/>
          <pc:sldMk cId="0" sldId="260"/>
        </pc:sldMkLst>
        <pc:spChg chg="add mod">
          <ac:chgData name="KC Wong" userId="4547a643dd5a311f" providerId="LiveId" clId="{5D66B3E6-D6E0-43B6-B9A5-B9D735273870}" dt="2023-06-04T18:50:46.144" v="60" actId="179"/>
          <ac:spMkLst>
            <pc:docMk/>
            <pc:sldMk cId="0" sldId="260"/>
            <ac:spMk id="3" creationId="{F38D7FC5-DE35-3B8C-F0ED-D1A586D73F2F}"/>
          </ac:spMkLst>
        </pc:spChg>
      </pc:sldChg>
      <pc:sldChg chg="addSp modSp mod">
        <pc:chgData name="KC Wong" userId="4547a643dd5a311f" providerId="LiveId" clId="{5D66B3E6-D6E0-43B6-B9A5-B9D735273870}" dt="2023-06-04T18:52:09.170" v="71" actId="179"/>
        <pc:sldMkLst>
          <pc:docMk/>
          <pc:sldMk cId="0" sldId="261"/>
        </pc:sldMkLst>
        <pc:spChg chg="add mod">
          <ac:chgData name="KC Wong" userId="4547a643dd5a311f" providerId="LiveId" clId="{5D66B3E6-D6E0-43B6-B9A5-B9D735273870}" dt="2023-06-04T18:52:09.170" v="71" actId="179"/>
          <ac:spMkLst>
            <pc:docMk/>
            <pc:sldMk cId="0" sldId="261"/>
            <ac:spMk id="3" creationId="{45EC4E96-3DF2-7F28-CF60-07C62D95467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547a643dd5a311f/Desktop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09B134C-5206-4F2D-B4D9-EADBD1194897}" type="CELLRANGE">
                      <a:rPr lang="en-US"/>
                      <a:pPr/>
                      <a:t>[CELLRANGE]</a:t>
                    </a:fld>
                    <a:endParaRPr lang="en-MY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78B-4C00-8689-3E5CC5231C3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05D973B-A8B7-45B2-ABA4-3C43768BEEFC}" type="CELLRANGE">
                      <a:rPr lang="en-US"/>
                      <a:pPr/>
                      <a:t>[CELLRANGE]</a:t>
                    </a:fld>
                    <a:endParaRPr lang="en-MY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78B-4C00-8689-3E5CC5231C3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42B7050-E140-4716-842A-74EA4CD03F70}" type="CELLRANGE">
                      <a:rPr lang="en-US"/>
                      <a:pPr/>
                      <a:t>[CELLRANGE]</a:t>
                    </a:fld>
                    <a:endParaRPr lang="en-MY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278B-4C00-8689-3E5CC5231C3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0708F2C-4920-4874-A679-52288AEAB640}" type="CELLRANGE">
                      <a:rPr lang="en-US"/>
                      <a:pPr/>
                      <a:t>[CELLRANGE]</a:t>
                    </a:fld>
                    <a:endParaRPr lang="en-MY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278B-4C00-8689-3E5CC5231C3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2ABB035-BE35-417D-B8C7-D12FD60DBC12}" type="CELLRANGE">
                      <a:rPr lang="en-US"/>
                      <a:pPr/>
                      <a:t>[CELLRANGE]</a:t>
                    </a:fld>
                    <a:endParaRPr lang="en-MY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278B-4C00-8689-3E5CC5231C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Sheet1!$A$3:$A$7</c:f>
              <c:strCache>
                <c:ptCount val="5"/>
                <c:pt idx="0">
                  <c:v>1 - Lacking</c:v>
                </c:pt>
                <c:pt idx="1">
                  <c:v>2</c:v>
                </c:pt>
                <c:pt idx="2">
                  <c:v>3 - Neutral</c:v>
                </c:pt>
                <c:pt idx="3">
                  <c:v>4</c:v>
                </c:pt>
                <c:pt idx="4">
                  <c:v>5 - Great</c:v>
                </c:pt>
              </c:strCache>
            </c:strRef>
          </c:cat>
          <c:val>
            <c:numRef>
              <c:f>Sheet1!$B$3:$B$7</c:f>
              <c:numCache>
                <c:formatCode>General</c:formatCode>
                <c:ptCount val="5"/>
                <c:pt idx="0">
                  <c:v>4</c:v>
                </c:pt>
                <c:pt idx="1">
                  <c:v>10</c:v>
                </c:pt>
                <c:pt idx="2">
                  <c:v>14</c:v>
                </c:pt>
                <c:pt idx="3">
                  <c:v>40</c:v>
                </c:pt>
                <c:pt idx="4">
                  <c:v>32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Sheet1!$E$3:$E$7</c15:f>
                <c15:dlblRangeCache>
                  <c:ptCount val="5"/>
                  <c:pt idx="0">
                    <c:v>n = 2
 (4%)</c:v>
                  </c:pt>
                  <c:pt idx="1">
                    <c:v>n = 5
 (10%)</c:v>
                  </c:pt>
                  <c:pt idx="2">
                    <c:v>n = 7
 (14%)</c:v>
                  </c:pt>
                  <c:pt idx="3">
                    <c:v>n = 20
 (40%)</c:v>
                  </c:pt>
                  <c:pt idx="4">
                    <c:v>n = 16
 (32%)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278B-4C00-8689-3E5CC5231C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7360223"/>
        <c:axId val="1107282543"/>
      </c:barChart>
      <c:catAx>
        <c:axId val="11073602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MY" sz="1000" b="1" i="0" u="none" strike="noStrike" baseline="0">
                    <a:effectLst/>
                  </a:rPr>
                  <a:t>Rating of overall tablet experience </a:t>
                </a:r>
                <a:endParaRPr lang="en-MY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282543"/>
        <c:crosses val="autoZero"/>
        <c:auto val="1"/>
        <c:lblAlgn val="ctr"/>
        <c:lblOffset val="100"/>
        <c:noMultiLvlLbl val="0"/>
      </c:catAx>
      <c:valAx>
        <c:axId val="1107282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MY" b="1"/>
                  <a:t>%</a:t>
                </a:r>
                <a:r>
                  <a:rPr lang="en-MY" b="1" baseline="0"/>
                  <a:t> of users</a:t>
                </a:r>
                <a:endParaRPr lang="en-MY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36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8aa0f6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8aa0f6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8aa0f6e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8aa0f6e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0C7182"/>
                </a:solidFill>
              </a:rPr>
              <a:t>Customer Survey Results: Sauce &amp; Spoon Tablet Test Launch</a:t>
            </a: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Summary</a:t>
            </a:r>
            <a:endParaRPr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21A31-26DA-B9ED-4824-32FA927D486B}"/>
              </a:ext>
            </a:extLst>
          </p:cNvPr>
          <p:cNvSpPr txBox="1"/>
          <p:nvPr/>
        </p:nvSpPr>
        <p:spPr>
          <a:xfrm>
            <a:off x="311700" y="995850"/>
            <a:ext cx="8146500" cy="2513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Successfully launched the Sauce &amp; Spoon Tablet Test, implementing tablets for ordering and dining experience.</a:t>
            </a:r>
          </a:p>
          <a:p>
            <a:pPr algn="l">
              <a:spcAft>
                <a:spcPts val="800"/>
              </a:spcAft>
            </a:pPr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361950" indent="-36195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Achieved by integrating tablets into the restaurant's operations, training staff, and ensuring a seamless customer experience.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Overview</a:t>
            </a:r>
            <a:endParaRPr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C490B-5AF7-1541-0C22-683F23641D6A}"/>
              </a:ext>
            </a:extLst>
          </p:cNvPr>
          <p:cNvSpPr txBox="1"/>
          <p:nvPr/>
        </p:nvSpPr>
        <p:spPr>
          <a:xfrm>
            <a:off x="311700" y="917521"/>
            <a:ext cx="8331968" cy="3990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-266700" algn="l">
              <a:spcAft>
                <a:spcPts val="400"/>
              </a:spcAft>
              <a:buFont typeface="+mj-lt"/>
              <a:buAutoNum type="arabicPeriod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+mj-lt"/>
              </a:rPr>
              <a:t>Customer Ordering Experience</a:t>
            </a:r>
          </a:p>
          <a:p>
            <a:pPr marL="534988" indent="-173038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+mj-lt"/>
              </a:rPr>
              <a:t>Ease of tablet navigation and ordering process</a:t>
            </a:r>
          </a:p>
          <a:p>
            <a:pPr marL="534988" indent="-173038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+mj-lt"/>
              </a:rPr>
              <a:t>Waiter instructions on tablet usage</a:t>
            </a:r>
          </a:p>
          <a:p>
            <a:pPr marL="534988" indent="-173038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+mj-lt"/>
              </a:rPr>
              <a:t>Comparison of tablet experience with traditional waiter interaction</a:t>
            </a:r>
          </a:p>
          <a:p>
            <a:pPr marL="266700" indent="-266700" algn="l">
              <a:spcAft>
                <a:spcPts val="400"/>
              </a:spcAft>
              <a:buFont typeface="+mj-lt"/>
              <a:buAutoNum type="arabicPeriod" startAt="2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+mj-lt"/>
              </a:rPr>
              <a:t>Operational Efficiency</a:t>
            </a:r>
          </a:p>
          <a:p>
            <a:pPr marL="534988" indent="-173038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+mj-lt"/>
              </a:rPr>
              <a:t>Average ticket time for appetizers and entrees</a:t>
            </a:r>
          </a:p>
          <a:p>
            <a:pPr marL="534988" indent="-173038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+mj-lt"/>
              </a:rPr>
              <a:t>Table turn time reduction</a:t>
            </a:r>
          </a:p>
          <a:p>
            <a:pPr marL="534988" indent="-173038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+mj-lt"/>
              </a:rPr>
              <a:t>Check-out time</a:t>
            </a:r>
          </a:p>
          <a:p>
            <a:pPr marL="266700" indent="-266700" algn="l">
              <a:spcAft>
                <a:spcPts val="400"/>
              </a:spcAft>
              <a:buFont typeface="+mj-lt"/>
              <a:buAutoNum type="arabicPeriod" startAt="3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+mj-lt"/>
              </a:rPr>
              <a:t>Technical Performance and Reliability</a:t>
            </a:r>
          </a:p>
          <a:p>
            <a:pPr marL="534988" indent="-173038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+mj-lt"/>
              </a:rPr>
              <a:t>Percentage of customers reporting technical issues with tablets</a:t>
            </a:r>
          </a:p>
          <a:p>
            <a:pPr marL="534988" indent="-173038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+mj-lt"/>
              </a:rPr>
              <a:t>Customer confidence in using tablets for payment</a:t>
            </a:r>
          </a:p>
          <a:p>
            <a:pPr marL="266700" indent="-266700" algn="l">
              <a:spcAft>
                <a:spcPts val="400"/>
              </a:spcAft>
              <a:buFont typeface="+mj-lt"/>
              <a:buAutoNum type="arabicPeriod" startAt="4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+mj-lt"/>
              </a:rPr>
              <a:t>Order Accuracy and Kitchen Performance</a:t>
            </a:r>
          </a:p>
          <a:p>
            <a:pPr marL="534988" indent="-173038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+mj-lt"/>
              </a:rPr>
              <a:t>Order accuracy rate</a:t>
            </a:r>
          </a:p>
          <a:p>
            <a:pPr marL="534988" indent="-173038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+mj-lt"/>
              </a:rPr>
              <a:t>Customer satisfaction with kitchen preparation and customization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Findings</a:t>
            </a:r>
            <a:endParaRPr i="1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0AE6E5E-8C82-339A-1F4C-BE38E1D603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040658"/>
              </p:ext>
            </p:extLst>
          </p:nvPr>
        </p:nvGraphicFramePr>
        <p:xfrm>
          <a:off x="311700" y="1123650"/>
          <a:ext cx="8202572" cy="347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Next Steps</a:t>
            </a:r>
            <a:endParaRPr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D7FC5-DE35-3B8C-F0ED-D1A586D73F2F}"/>
              </a:ext>
            </a:extLst>
          </p:cNvPr>
          <p:cNvSpPr txBox="1"/>
          <p:nvPr/>
        </p:nvSpPr>
        <p:spPr>
          <a:xfrm>
            <a:off x="311699" y="1123650"/>
            <a:ext cx="8314715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Enhance tablet performance and stability to minimize technical issues reported by customers.</a:t>
            </a:r>
          </a:p>
          <a:p>
            <a:pPr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361950" indent="-36195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Provide ongoing technical support and regular updates to address any glitches or freezing.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Next Steps</a:t>
            </a:r>
            <a:endParaRPr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C4E96-3DF2-7F28-CF60-07C62D954672}"/>
              </a:ext>
            </a:extLst>
          </p:cNvPr>
          <p:cNvSpPr txBox="1"/>
          <p:nvPr/>
        </p:nvSpPr>
        <p:spPr>
          <a:xfrm>
            <a:off x="311699" y="1123650"/>
            <a:ext cx="8142187" cy="2882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Conduct additional training for waitstaff to ensure they effectively guide customers in using the tablets and address any concerns.</a:t>
            </a:r>
          </a:p>
          <a:p>
            <a:pPr algn="l">
              <a:spcAft>
                <a:spcPts val="800"/>
              </a:spcAft>
            </a:pPr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361950" indent="-36195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Offer a mix of tablet ordering and waiter interaction to cater to customer preferences and provide a personalized dining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Customer Survey Results: Sauce &amp; Spoon Tablet Test Launch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Survey Results: Sauce &amp; Spoon Tablet Test Launch</dc:title>
  <cp:lastModifiedBy>KC Wong</cp:lastModifiedBy>
  <cp:revision>1</cp:revision>
  <dcterms:modified xsi:type="dcterms:W3CDTF">2023-06-04T20:52:45Z</dcterms:modified>
</cp:coreProperties>
</file>