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[Title]</a:t>
            </a:r>
            <a:endParaRPr b="1" i="0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3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2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000" u="none" cap="none" strike="noStrike">
                <a:solidFill>
                  <a:schemeClr val="dk1"/>
                </a:solidFill>
              </a:rPr>
              <a:t>Task 1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3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2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</a:rPr>
              <a:t>Milestone 1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