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6ED96F-DB66-41DF-AF1C-A98D42DE1F55}" v="25" dt="2023-06-02T06:09:47.565"/>
  </p1510:revLst>
</p1510:revInfo>
</file>

<file path=ppt/tableStyles.xml><?xml version="1.0" encoding="utf-8"?>
<a:tblStyleLst xmlns:a="http://schemas.openxmlformats.org/drawingml/2006/main" def="{06F472EF-1E8B-47B2-BCD4-2AF64F4A3AA2}">
  <a:tblStyle styleId="{06F472EF-1E8B-47B2-BCD4-2AF64F4A3A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447" autoAdjust="0"/>
  </p:normalViewPr>
  <p:slideViewPr>
    <p:cSldViewPr snapToGrid="0">
      <p:cViewPr varScale="1">
        <p:scale>
          <a:sx n="64" d="100"/>
          <a:sy n="64" d="100"/>
        </p:scale>
        <p:origin x="44" y="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C Wong" userId="4547a643dd5a311f" providerId="LiveId" clId="{996ED96F-DB66-41DF-AF1C-A98D42DE1F55}"/>
    <pc:docChg chg="undo custSel modSld">
      <pc:chgData name="KC Wong" userId="4547a643dd5a311f" providerId="LiveId" clId="{996ED96F-DB66-41DF-AF1C-A98D42DE1F55}" dt="2023-06-02T06:13:00.659" v="242" actId="1076"/>
      <pc:docMkLst>
        <pc:docMk/>
      </pc:docMkLst>
      <pc:sldChg chg="modSp mod">
        <pc:chgData name="KC Wong" userId="4547a643dd5a311f" providerId="LiveId" clId="{996ED96F-DB66-41DF-AF1C-A98D42DE1F55}" dt="2023-06-02T05:59:26.353" v="61" actId="34135"/>
        <pc:sldMkLst>
          <pc:docMk/>
          <pc:sldMk cId="0" sldId="256"/>
        </pc:sldMkLst>
        <pc:graphicFrameChg chg="mod modGraphic">
          <ac:chgData name="KC Wong" userId="4547a643dd5a311f" providerId="LiveId" clId="{996ED96F-DB66-41DF-AF1C-A98D42DE1F55}" dt="2023-06-02T05:59:26.353" v="61" actId="34135"/>
          <ac:graphicFrameMkLst>
            <pc:docMk/>
            <pc:sldMk cId="0" sldId="256"/>
            <ac:graphicFrameMk id="54" creationId="{00000000-0000-0000-0000-000000000000}"/>
          </ac:graphicFrameMkLst>
        </pc:graphicFrameChg>
      </pc:sldChg>
      <pc:sldChg chg="addSp delSp modSp mod">
        <pc:chgData name="KC Wong" userId="4547a643dd5a311f" providerId="LiveId" clId="{996ED96F-DB66-41DF-AF1C-A98D42DE1F55}" dt="2023-06-02T06:13:00.659" v="242" actId="1076"/>
        <pc:sldMkLst>
          <pc:docMk/>
          <pc:sldMk cId="0" sldId="257"/>
        </pc:sldMkLst>
        <pc:spChg chg="add mod">
          <ac:chgData name="KC Wong" userId="4547a643dd5a311f" providerId="LiveId" clId="{996ED96F-DB66-41DF-AF1C-A98D42DE1F55}" dt="2023-06-02T06:10:02.156" v="172" actId="1035"/>
          <ac:spMkLst>
            <pc:docMk/>
            <pc:sldMk cId="0" sldId="257"/>
            <ac:spMk id="2" creationId="{33FA81C2-5159-9D03-4FC7-C695052E946A}"/>
          </ac:spMkLst>
        </pc:spChg>
        <pc:spChg chg="add mod">
          <ac:chgData name="KC Wong" userId="4547a643dd5a311f" providerId="LiveId" clId="{996ED96F-DB66-41DF-AF1C-A98D42DE1F55}" dt="2023-06-02T06:12:21.038" v="239" actId="1076"/>
          <ac:spMkLst>
            <pc:docMk/>
            <pc:sldMk cId="0" sldId="257"/>
            <ac:spMk id="3" creationId="{9EBA0E23-79D1-7AEE-E1D5-B343906A3987}"/>
          </ac:spMkLst>
        </pc:spChg>
        <pc:spChg chg="mod">
          <ac:chgData name="KC Wong" userId="4547a643dd5a311f" providerId="LiveId" clId="{996ED96F-DB66-41DF-AF1C-A98D42DE1F55}" dt="2023-06-02T06:10:44.251" v="176" actId="1076"/>
          <ac:spMkLst>
            <pc:docMk/>
            <pc:sldMk cId="0" sldId="257"/>
            <ac:spMk id="61" creationId="{00000000-0000-0000-0000-000000000000}"/>
          </ac:spMkLst>
        </pc:spChg>
        <pc:spChg chg="mod">
          <ac:chgData name="KC Wong" userId="4547a643dd5a311f" providerId="LiveId" clId="{996ED96F-DB66-41DF-AF1C-A98D42DE1F55}" dt="2023-06-02T06:10:52.231" v="177" actId="1076"/>
          <ac:spMkLst>
            <pc:docMk/>
            <pc:sldMk cId="0" sldId="257"/>
            <ac:spMk id="74" creationId="{00000000-0000-0000-0000-000000000000}"/>
          </ac:spMkLst>
        </pc:spChg>
        <pc:spChg chg="mod">
          <ac:chgData name="KC Wong" userId="4547a643dd5a311f" providerId="LiveId" clId="{996ED96F-DB66-41DF-AF1C-A98D42DE1F55}" dt="2023-06-02T06:10:55.714" v="178" actId="1076"/>
          <ac:spMkLst>
            <pc:docMk/>
            <pc:sldMk cId="0" sldId="257"/>
            <ac:spMk id="76" creationId="{00000000-0000-0000-0000-000000000000}"/>
          </ac:spMkLst>
        </pc:spChg>
        <pc:spChg chg="del mod">
          <ac:chgData name="KC Wong" userId="4547a643dd5a311f" providerId="LiveId" clId="{996ED96F-DB66-41DF-AF1C-A98D42DE1F55}" dt="2023-06-02T06:11:37.568" v="236" actId="478"/>
          <ac:spMkLst>
            <pc:docMk/>
            <pc:sldMk cId="0" sldId="257"/>
            <ac:spMk id="77" creationId="{00000000-0000-0000-0000-000000000000}"/>
          </ac:spMkLst>
        </pc:spChg>
        <pc:spChg chg="del mod">
          <ac:chgData name="KC Wong" userId="4547a643dd5a311f" providerId="LiveId" clId="{996ED96F-DB66-41DF-AF1C-A98D42DE1F55}" dt="2023-06-02T06:10:28.627" v="174" actId="478"/>
          <ac:spMkLst>
            <pc:docMk/>
            <pc:sldMk cId="0" sldId="257"/>
            <ac:spMk id="78" creationId="{00000000-0000-0000-0000-000000000000}"/>
          </ac:spMkLst>
        </pc:spChg>
        <pc:spChg chg="mod">
          <ac:chgData name="KC Wong" userId="4547a643dd5a311f" providerId="LiveId" clId="{996ED96F-DB66-41DF-AF1C-A98D42DE1F55}" dt="2023-06-02T06:11:29.371" v="234" actId="1036"/>
          <ac:spMkLst>
            <pc:docMk/>
            <pc:sldMk cId="0" sldId="257"/>
            <ac:spMk id="79" creationId="{00000000-0000-0000-0000-000000000000}"/>
          </ac:spMkLst>
        </pc:spChg>
        <pc:spChg chg="mod">
          <ac:chgData name="KC Wong" userId="4547a643dd5a311f" providerId="LiveId" clId="{996ED96F-DB66-41DF-AF1C-A98D42DE1F55}" dt="2023-06-02T06:12:37.108" v="240" actId="1076"/>
          <ac:spMkLst>
            <pc:docMk/>
            <pc:sldMk cId="0" sldId="257"/>
            <ac:spMk id="80" creationId="{00000000-0000-0000-0000-000000000000}"/>
          </ac:spMkLst>
        </pc:spChg>
        <pc:spChg chg="mod">
          <ac:chgData name="KC Wong" userId="4547a643dd5a311f" providerId="LiveId" clId="{996ED96F-DB66-41DF-AF1C-A98D42DE1F55}" dt="2023-06-02T06:12:56.154" v="241" actId="1076"/>
          <ac:spMkLst>
            <pc:docMk/>
            <pc:sldMk cId="0" sldId="257"/>
            <ac:spMk id="81" creationId="{00000000-0000-0000-0000-000000000000}"/>
          </ac:spMkLst>
        </pc:spChg>
        <pc:spChg chg="mod">
          <ac:chgData name="KC Wong" userId="4547a643dd5a311f" providerId="LiveId" clId="{996ED96F-DB66-41DF-AF1C-A98D42DE1F55}" dt="2023-06-02T06:13:00.659" v="242" actId="1076"/>
          <ac:spMkLst>
            <pc:docMk/>
            <pc:sldMk cId="0" sldId="257"/>
            <ac:spMk id="82" creationId="{00000000-0000-0000-0000-000000000000}"/>
          </ac:spMkLst>
        </pc:spChg>
        <pc:spChg chg="mod">
          <ac:chgData name="KC Wong" userId="4547a643dd5a311f" providerId="LiveId" clId="{996ED96F-DB66-41DF-AF1C-A98D42DE1F55}" dt="2023-06-02T06:12:11.242" v="238" actId="1076"/>
          <ac:spMkLst>
            <pc:docMk/>
            <pc:sldMk cId="0" sldId="257"/>
            <ac:spMk id="8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455395c9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455395c9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6139be6a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d6139be6a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230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1181782"/>
              </p:ext>
            </p:extLst>
          </p:nvPr>
        </p:nvGraphicFramePr>
        <p:xfrm>
          <a:off x="157113" y="550375"/>
          <a:ext cx="8788768" cy="4552800"/>
        </p:xfrm>
        <a:graphic>
          <a:graphicData uri="http://schemas.openxmlformats.org/drawingml/2006/table">
            <a:tbl>
              <a:tblPr>
                <a:noFill/>
                <a:tableStyleId>{06F472EF-1E8B-47B2-BCD4-2AF64F4A3AA2}</a:tableStyleId>
              </a:tblPr>
              <a:tblGrid>
                <a:gridCol w="2042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484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07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666666"/>
                          </a:solidFill>
                        </a:rPr>
                        <a:t>Stakeholder</a:t>
                      </a:r>
                      <a:endParaRPr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666666"/>
                          </a:solidFill>
                        </a:rPr>
                        <a:t>Role </a:t>
                      </a:r>
                      <a:endParaRPr sz="1200" b="1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666666"/>
                          </a:solidFill>
                        </a:rPr>
                        <a:t>Power (H/M/L)</a:t>
                      </a:r>
                      <a:endParaRPr sz="1200" b="1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666666"/>
                          </a:solidFill>
                        </a:rPr>
                        <a:t>Interest (H/M/L)</a:t>
                      </a:r>
                      <a:endParaRPr sz="1200" b="1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666666"/>
                          </a:solidFill>
                        </a:rPr>
                        <a:t>Notes</a:t>
                      </a:r>
                      <a:endParaRPr sz="1200" b="1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7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Omar Mubarak</a:t>
                      </a: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Owner and Project Sponsor</a:t>
                      </a: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dirty="0">
                          <a:solidFill>
                            <a:srgbClr val="666666"/>
                          </a:solidFill>
                        </a:rPr>
                        <a:t>H</a:t>
                      </a: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dirty="0">
                          <a:solidFill>
                            <a:srgbClr val="666666"/>
                          </a:solidFill>
                        </a:rPr>
                        <a:t>H</a:t>
                      </a: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7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Deanna Coleman</a:t>
                      </a: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Director of Operations</a:t>
                      </a: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dirty="0">
                          <a:solidFill>
                            <a:srgbClr val="666666"/>
                          </a:solidFill>
                        </a:rPr>
                        <a:t>H</a:t>
                      </a: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dirty="0">
                          <a:solidFill>
                            <a:srgbClr val="666666"/>
                          </a:solidFill>
                        </a:rPr>
                        <a:t>H</a:t>
                      </a: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2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Peta Tsosie</a:t>
                      </a: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Manager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(Project Lead)</a:t>
                      </a: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dirty="0">
                          <a:solidFill>
                            <a:srgbClr val="666666"/>
                          </a:solidFill>
                        </a:rPr>
                        <a:t>M</a:t>
                      </a: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dirty="0">
                          <a:solidFill>
                            <a:srgbClr val="666666"/>
                          </a:solidFill>
                        </a:rPr>
                        <a:t>H</a:t>
                      </a: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7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Carter Ward</a:t>
                      </a: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Executive Chef</a:t>
                      </a: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dirty="0">
                          <a:solidFill>
                            <a:srgbClr val="666666"/>
                          </a:solidFill>
                        </a:rPr>
                        <a:t>M</a:t>
                      </a: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dirty="0">
                          <a:solidFill>
                            <a:srgbClr val="666666"/>
                          </a:solidFill>
                        </a:rPr>
                        <a:t>M</a:t>
                      </a: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2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Gilly Tyson</a:t>
                      </a: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General Manager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(North location)</a:t>
                      </a: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dirty="0">
                          <a:solidFill>
                            <a:srgbClr val="666666"/>
                          </a:solidFill>
                        </a:rPr>
                        <a:t>M</a:t>
                      </a: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dirty="0">
                          <a:solidFill>
                            <a:srgbClr val="666666"/>
                          </a:solidFill>
                        </a:rPr>
                        <a:t>M</a:t>
                      </a: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2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Alex Schmidt</a:t>
                      </a: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General Manager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(Downtown location)</a:t>
                      </a: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dirty="0">
                          <a:solidFill>
                            <a:srgbClr val="666666"/>
                          </a:solidFill>
                        </a:rPr>
                        <a:t>M</a:t>
                      </a: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dirty="0">
                          <a:solidFill>
                            <a:srgbClr val="666666"/>
                          </a:solidFill>
                        </a:rPr>
                        <a:t>M</a:t>
                      </a: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2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Nia Williams</a:t>
                      </a: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General Manager (Waterfront)</a:t>
                      </a: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dirty="0">
                          <a:solidFill>
                            <a:srgbClr val="666666"/>
                          </a:solidFill>
                        </a:rPr>
                        <a:t>M</a:t>
                      </a: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dirty="0">
                          <a:solidFill>
                            <a:srgbClr val="666666"/>
                          </a:solidFill>
                        </a:rPr>
                        <a:t>M</a:t>
                      </a: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2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Zane Dutchman</a:t>
                      </a: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Kitchen Manager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(North location)</a:t>
                      </a: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dirty="0">
                          <a:solidFill>
                            <a:srgbClr val="666666"/>
                          </a:solidFill>
                        </a:rPr>
                        <a:t>L</a:t>
                      </a: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dirty="0">
                          <a:solidFill>
                            <a:srgbClr val="666666"/>
                          </a:solidFill>
                        </a:rPr>
                        <a:t>M</a:t>
                      </a: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2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Larissa Stein</a:t>
                      </a: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Kitchen Manager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(Downtown location)</a:t>
                      </a: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dirty="0">
                          <a:solidFill>
                            <a:srgbClr val="666666"/>
                          </a:solidFill>
                        </a:rPr>
                        <a:t>L</a:t>
                      </a: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dirty="0">
                          <a:solidFill>
                            <a:srgbClr val="666666"/>
                          </a:solidFill>
                        </a:rPr>
                        <a:t>M</a:t>
                      </a: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32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Seydou</a:t>
                      </a:r>
                      <a:r>
                        <a:rPr lang="en-MY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Diallo</a:t>
                      </a: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Restaurant Technology Consultant</a:t>
                      </a: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dirty="0">
                          <a:solidFill>
                            <a:srgbClr val="666666"/>
                          </a:solidFill>
                        </a:rPr>
                        <a:t>L</a:t>
                      </a: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dirty="0">
                          <a:solidFill>
                            <a:srgbClr val="666666"/>
                          </a:solidFill>
                        </a:rPr>
                        <a:t>M</a:t>
                      </a: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42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5" name="Google Shape;55;p13"/>
          <p:cNvSpPr txBox="1"/>
          <p:nvPr/>
        </p:nvSpPr>
        <p:spPr>
          <a:xfrm>
            <a:off x="760350" y="34341"/>
            <a:ext cx="76233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5818E"/>
                </a:solidFill>
                <a:highlight>
                  <a:srgbClr val="FFFFFF"/>
                </a:highlight>
              </a:rPr>
              <a:t>Stakeholder Analysis</a:t>
            </a:r>
            <a:endParaRPr sz="1800" b="1">
              <a:solidFill>
                <a:srgbClr val="45818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824888" y="581998"/>
            <a:ext cx="2817600" cy="18681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Keep satisfied (high priority)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642483" y="581998"/>
            <a:ext cx="2817600" cy="18681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Manage closely (high effort)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824888" y="2450233"/>
            <a:ext cx="2817600" cy="1868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Monitor (minimum effort)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642483" y="2450233"/>
            <a:ext cx="2817600" cy="1868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</a:rPr>
              <a:t>Show consideration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 rot="-5400000">
            <a:off x="1267475" y="2314375"/>
            <a:ext cx="16770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Power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553788" y="47864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553788" y="408403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67" name="Google Shape;67;p14"/>
          <p:cNvCxnSpPr/>
          <p:nvPr/>
        </p:nvCxnSpPr>
        <p:spPr>
          <a:xfrm rot="10800000">
            <a:off x="2526443" y="869463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68;p14"/>
          <p:cNvCxnSpPr/>
          <p:nvPr/>
        </p:nvCxnSpPr>
        <p:spPr>
          <a:xfrm>
            <a:off x="2526443" y="2571306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" name="Google Shape;69;p14"/>
          <p:cNvSpPr txBox="1"/>
          <p:nvPr/>
        </p:nvSpPr>
        <p:spPr>
          <a:xfrm>
            <a:off x="5164688" y="4250781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806913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526438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72" name="Google Shape;72;p14"/>
          <p:cNvCxnSpPr>
            <a:stCxn id="69" idx="3"/>
          </p:cNvCxnSpPr>
          <p:nvPr/>
        </p:nvCxnSpPr>
        <p:spPr>
          <a:xfrm>
            <a:off x="6171788" y="4422231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4"/>
          <p:cNvCxnSpPr>
            <a:stCxn id="69" idx="1"/>
            <a:endCxn id="71" idx="3"/>
          </p:cNvCxnSpPr>
          <p:nvPr/>
        </p:nvCxnSpPr>
        <p:spPr>
          <a:xfrm flipH="1">
            <a:off x="3450788" y="4422231"/>
            <a:ext cx="1713900" cy="36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" name="Google Shape;74;p14"/>
          <p:cNvSpPr/>
          <p:nvPr/>
        </p:nvSpPr>
        <p:spPr>
          <a:xfrm>
            <a:off x="7469038" y="579850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Omar</a:t>
            </a:r>
            <a:endParaRPr sz="9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</a:rPr>
              <a:t>Owner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164875" y="80400"/>
            <a:ext cx="1360200" cy="783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Drag each stakeholder’s box to the appropriate place on the power-interest grid</a:t>
            </a:r>
            <a:endParaRPr sz="1300"/>
          </a:p>
        </p:txBody>
      </p:sp>
      <p:sp>
        <p:nvSpPr>
          <p:cNvPr id="76" name="Google Shape;76;p14"/>
          <p:cNvSpPr/>
          <p:nvPr/>
        </p:nvSpPr>
        <p:spPr>
          <a:xfrm>
            <a:off x="7452983" y="961806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Deanna</a:t>
            </a:r>
            <a:endParaRPr sz="9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</a:rPr>
              <a:t>Director of Operations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4639206" y="2469878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Alex</a:t>
            </a:r>
            <a:endParaRPr sz="9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</a:rPr>
              <a:t>GM - Downtown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5075793" y="3958929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Zane</a:t>
            </a:r>
            <a:endParaRPr sz="9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</a:rPr>
              <a:t>Kitchen Manager - North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4226939" y="3966281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Larissa</a:t>
            </a:r>
            <a:endParaRPr sz="9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</a:rPr>
              <a:t>Kitchen Manager - Downtown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5937803" y="3938707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Seydou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Restaurant Consultant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4948738" y="4529725"/>
            <a:ext cx="1360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Interest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2215500" y="2247775"/>
            <a:ext cx="62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 sz="1600">
              <a:solidFill>
                <a:srgbClr val="CCCCCC"/>
              </a:solidFill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5371353" y="2348703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Nia</a:t>
            </a:r>
            <a:endParaRPr sz="9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</a:rPr>
              <a:t>General Manager - Waterfront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2" name="Google Shape;77;p14">
            <a:extLst>
              <a:ext uri="{FF2B5EF4-FFF2-40B4-BE49-F238E27FC236}">
                <a16:creationId xmlns:a16="http://schemas.microsoft.com/office/drawing/2014/main" id="{33FA81C2-5159-9D03-4FC7-C695052E946A}"/>
              </a:ext>
            </a:extLst>
          </p:cNvPr>
          <p:cNvSpPr/>
          <p:nvPr/>
        </p:nvSpPr>
        <p:spPr>
          <a:xfrm>
            <a:off x="4619328" y="2114434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Carter</a:t>
            </a:r>
            <a:endParaRPr sz="9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</a:rPr>
              <a:t>Exec. Chef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3" name="Google Shape;78;p14">
            <a:extLst>
              <a:ext uri="{FF2B5EF4-FFF2-40B4-BE49-F238E27FC236}">
                <a16:creationId xmlns:a16="http://schemas.microsoft.com/office/drawing/2014/main" id="{9EBA0E23-79D1-7AEE-E1D5-B343906A3987}"/>
              </a:ext>
            </a:extLst>
          </p:cNvPr>
          <p:cNvSpPr/>
          <p:nvPr/>
        </p:nvSpPr>
        <p:spPr>
          <a:xfrm>
            <a:off x="3892936" y="2297393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Gilly</a:t>
            </a:r>
            <a:endParaRPr sz="9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</a:rPr>
              <a:t>GM - North</a:t>
            </a:r>
            <a:endParaRPr sz="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On-screen Show (16:9)</PresentationFormat>
  <Paragraphs>82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KC Wong</cp:lastModifiedBy>
  <cp:revision>1</cp:revision>
  <dcterms:modified xsi:type="dcterms:W3CDTF">2023-06-02T06:13:05Z</dcterms:modified>
</cp:coreProperties>
</file>