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4dd7cba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4dd7cba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4dd7cba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4dd7cba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Plant Pals </a:t>
            </a:r>
            <a:endParaRPr b="1" sz="52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6AA84F"/>
                </a:solidFill>
              </a:rPr>
              <a:t>Customer Survey Results</a:t>
            </a:r>
            <a:endParaRPr b="1" sz="5200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</a:rPr>
              <a:t>[Insert summary here]</a:t>
            </a:r>
            <a:endParaRPr i="1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4" name="Google Shape;104;p17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1" name="Google Shape;111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4" name="Google Shape;114;p18"/>
          <p:cNvSpPr txBox="1"/>
          <p:nvPr/>
        </p:nvSpPr>
        <p:spPr>
          <a:xfrm>
            <a:off x="869100" y="4253825"/>
            <a:ext cx="74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4" name="Google Shape;124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274E1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38761D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