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2" autoAdjust="0"/>
    <p:restoredTop sz="94660"/>
  </p:normalViewPr>
  <p:slideViewPr>
    <p:cSldViewPr snapToGrid="0">
      <p:cViewPr>
        <p:scale>
          <a:sx n="83" d="100"/>
          <a:sy n="83" d="100"/>
        </p:scale>
        <p:origin x="-1469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494DB-500D-4C51-B50D-E8A964A5CE5D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9C588-9A7C-41FA-AACA-2E0EA79F8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instance I have literally never once remembered what the house special is, and as a result I have never ordered one.  If the chef can put his specials on the menu, customers will much easier able to order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C588-9A7C-41FA-AACA-2E0EA79F87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2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EA2-8E60-4320-BF55-3E57ABFEE6C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620A-A9E2-42AC-A120-016D699F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3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EA2-8E60-4320-BF55-3E57ABFEE6C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620A-A9E2-42AC-A120-016D699F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EA2-8E60-4320-BF55-3E57ABFEE6C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620A-A9E2-42AC-A120-016D699F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EA2-8E60-4320-BF55-3E57ABFEE6C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620A-A9E2-42AC-A120-016D699F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7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EA2-8E60-4320-BF55-3E57ABFEE6C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620A-A9E2-42AC-A120-016D699F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EA2-8E60-4320-BF55-3E57ABFEE6C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620A-A9E2-42AC-A120-016D699F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5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EA2-8E60-4320-BF55-3E57ABFEE6C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620A-A9E2-42AC-A120-016D699F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3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EA2-8E60-4320-BF55-3E57ABFEE6C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620A-A9E2-42AC-A120-016D699F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EA2-8E60-4320-BF55-3E57ABFEE6C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620A-A9E2-42AC-A120-016D699F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5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EA2-8E60-4320-BF55-3E57ABFEE6C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620A-A9E2-42AC-A120-016D699F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9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EA2-8E60-4320-BF55-3E57ABFEE6C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620A-A9E2-42AC-A120-016D699F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9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C6EA2-8E60-4320-BF55-3E57ABFEE6CC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D620A-A9E2-42AC-A120-016D699F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0069" y="3121891"/>
            <a:ext cx="3679350" cy="2064165"/>
          </a:xfrm>
        </p:spPr>
        <p:txBody>
          <a:bodyPr/>
          <a:lstStyle/>
          <a:p>
            <a:r>
              <a:rPr lang="en-US" dirty="0" err="1">
                <a:latin typeface="Candara" panose="020E0502030303020204" pitchFamily="34" charset="0"/>
              </a:rPr>
              <a:t>EasyEats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0070" y="5394037"/>
            <a:ext cx="3679350" cy="1260832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ndara" panose="020E0502030303020204" pitchFamily="34" charset="0"/>
              </a:rPr>
              <a:t>By: </a:t>
            </a:r>
            <a:r>
              <a:rPr lang="en-US" dirty="0" err="1">
                <a:latin typeface="Candara" panose="020E0502030303020204" pitchFamily="34" charset="0"/>
              </a:rPr>
              <a:t>Tejas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Bhoir</a:t>
            </a:r>
            <a:r>
              <a:rPr lang="en-US" dirty="0">
                <a:latin typeface="Candara" panose="020E0502030303020204" pitchFamily="34" charset="0"/>
              </a:rPr>
              <a:t>, Elizabeth Caronia, Brett </a:t>
            </a:r>
            <a:r>
              <a:rPr lang="en-US" dirty="0" err="1">
                <a:latin typeface="Candara" panose="020E0502030303020204" pitchFamily="34" charset="0"/>
              </a:rPr>
              <a:t>Lechner</a:t>
            </a:r>
            <a:r>
              <a:rPr lang="en-US" dirty="0">
                <a:latin typeface="Candara" panose="020E0502030303020204" pitchFamily="34" charset="0"/>
              </a:rPr>
              <a:t>, Raj Patel, Kristen Wong, </a:t>
            </a:r>
            <a:r>
              <a:rPr lang="en-US" dirty="0" err="1">
                <a:latin typeface="Candara" panose="020E0502030303020204" pitchFamily="34" charset="0"/>
              </a:rPr>
              <a:t>Prithvi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Venkateswaran</a:t>
            </a:r>
            <a:endParaRPr lang="en-US" dirty="0">
              <a:latin typeface="Candara" panose="020E0502030303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90836" y="1791855"/>
            <a:ext cx="2189019" cy="3394201"/>
            <a:chOff x="5190836" y="1791855"/>
            <a:chExt cx="2189019" cy="33942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50" b="99650" l="10000" r="9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21" r="21908"/>
            <a:stretch/>
          </p:blipFill>
          <p:spPr>
            <a:xfrm>
              <a:off x="5190836" y="1791855"/>
              <a:ext cx="2189019" cy="339420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366327" y="2152072"/>
              <a:ext cx="1814673" cy="26691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/>
            <a:srcRect l="7020" r="5985" b="2935"/>
            <a:stretch/>
          </p:blipFill>
          <p:spPr>
            <a:xfrm>
              <a:off x="5463582" y="2505021"/>
              <a:ext cx="1717418" cy="17506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334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Efficiency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Table seating 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Food</a:t>
            </a:r>
          </a:p>
          <a:p>
            <a:pPr lvl="2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Creation</a:t>
            </a:r>
          </a:p>
          <a:p>
            <a:pPr lvl="2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Delivery</a:t>
            </a:r>
          </a:p>
          <a:p>
            <a:pPr lvl="2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Ordering</a:t>
            </a:r>
          </a:p>
          <a:p>
            <a:pPr lvl="2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Menu correction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Responsiveness to customers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Ordering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Paying 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Reviews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7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Our perspective is: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we have finished =&gt; transition to next slide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Walkthough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7953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https://github.com/wongkristen/SE_RestaurantAutomation/tree/elizabeth/RestaurantAutomation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0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Technical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Lack of direction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Lack of time to fully dedicate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Asynchronous development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MEAN vs Java vs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vs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php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sql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angularjs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7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Plan to continue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Managers:</a:t>
            </a:r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Automate:</a:t>
            </a:r>
          </a:p>
          <a:p>
            <a:pPr lvl="2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Stats</a:t>
            </a:r>
          </a:p>
          <a:p>
            <a:pPr lvl="2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Employee shifts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Waitress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Customers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148</Words>
  <Application>Microsoft Office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Candara</vt:lpstr>
      <vt:lpstr>Office Theme</vt:lpstr>
      <vt:lpstr>EasyEats</vt:lpstr>
      <vt:lpstr>Problems</vt:lpstr>
      <vt:lpstr>Unique</vt:lpstr>
      <vt:lpstr>Walkthough</vt:lpstr>
      <vt:lpstr>Technical challenges</vt:lpstr>
      <vt:lpstr>Plan to continue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Caronia</dc:creator>
  <cp:lastModifiedBy>Elizabeth Caronia</cp:lastModifiedBy>
  <cp:revision>10</cp:revision>
  <dcterms:created xsi:type="dcterms:W3CDTF">2017-03-27T03:07:16Z</dcterms:created>
  <dcterms:modified xsi:type="dcterms:W3CDTF">2017-03-27T04:42:39Z</dcterms:modified>
</cp:coreProperties>
</file>