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D0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2" autoAdjust="0"/>
    <p:restoredTop sz="77833" autoAdjust="0"/>
  </p:normalViewPr>
  <p:slideViewPr>
    <p:cSldViewPr snapToGrid="0">
      <p:cViewPr varScale="1">
        <p:scale>
          <a:sx n="64" d="100"/>
          <a:sy n="64"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494DB-500D-4C51-B50D-E8A964A5CE5D}" type="datetimeFigureOut">
              <a:rPr lang="en-US" smtClean="0"/>
              <a:t>3/27/2017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9C588-9A7C-41FA-AACA-2E0EA79F87E2}" type="slidenum">
              <a:rPr lang="en-US" smtClean="0"/>
              <a:t>‹#›</a:t>
            </a:fld>
            <a:endParaRPr lang="en-US"/>
          </a:p>
        </p:txBody>
      </p:sp>
    </p:spTree>
    <p:extLst>
      <p:ext uri="{BB962C8B-B14F-4D97-AF65-F5344CB8AC3E}">
        <p14:creationId xmlns:p14="http://schemas.microsoft.com/office/powerpoint/2010/main" val="195803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I have literally never once remembered what the house special is, and as a result I have never ordered one.  If the chef can put his specials on the menu, customers will be able to devote as much attention to them, and be able to order them</a:t>
            </a:r>
          </a:p>
        </p:txBody>
      </p:sp>
      <p:sp>
        <p:nvSpPr>
          <p:cNvPr id="4" name="Slide Number Placeholder 3"/>
          <p:cNvSpPr>
            <a:spLocks noGrp="1"/>
          </p:cNvSpPr>
          <p:nvPr>
            <p:ph type="sldNum" sz="quarter" idx="10"/>
          </p:nvPr>
        </p:nvSpPr>
        <p:spPr/>
        <p:txBody>
          <a:bodyPr/>
          <a:lstStyle/>
          <a:p>
            <a:fld id="{45F9C588-9A7C-41FA-AACA-2E0EA79F87E2}" type="slidenum">
              <a:rPr lang="en-US" smtClean="0"/>
              <a:t>5</a:t>
            </a:fld>
            <a:endParaRPr lang="en-US"/>
          </a:p>
        </p:txBody>
      </p:sp>
    </p:spTree>
    <p:extLst>
      <p:ext uri="{BB962C8B-B14F-4D97-AF65-F5344CB8AC3E}">
        <p14:creationId xmlns:p14="http://schemas.microsoft.com/office/powerpoint/2010/main" val="342432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4C6EA2-8E60-4320-BF55-3E57ABFEE6CC}"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240143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14482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864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57137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4C6EA2-8E60-4320-BF55-3E57ABFEE6CC}"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155365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4C6EA2-8E60-4320-BF55-3E57ABFEE6CC}"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93195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C6EA2-8E60-4320-BF55-3E57ABFEE6CC}" type="datetimeFigureOut">
              <a:rPr lang="en-US" smtClean="0"/>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219783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4C6EA2-8E60-4320-BF55-3E57ABFEE6CC}" type="datetimeFigureOut">
              <a:rPr lang="en-US" smtClean="0"/>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36648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C6EA2-8E60-4320-BF55-3E57ABFEE6CC}" type="datetimeFigureOut">
              <a:rPr lang="en-US" smtClean="0"/>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7575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4C6EA2-8E60-4320-BF55-3E57ABFEE6CC}"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116079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4C6EA2-8E60-4320-BF55-3E57ABFEE6CC}"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12339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C6EA2-8E60-4320-BF55-3E57ABFEE6CC}" type="datetimeFigureOut">
              <a:rPr lang="en-US" smtClean="0"/>
              <a:t>3/27/2017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D620A-A9E2-42AC-A120-016D699F8886}" type="slidenum">
              <a:rPr lang="en-US" smtClean="0"/>
              <a:t>‹#›</a:t>
            </a:fld>
            <a:endParaRPr lang="en-US"/>
          </a:p>
        </p:txBody>
      </p:sp>
    </p:spTree>
    <p:extLst>
      <p:ext uri="{BB962C8B-B14F-4D97-AF65-F5344CB8AC3E}">
        <p14:creationId xmlns:p14="http://schemas.microsoft.com/office/powerpoint/2010/main" val="3432791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0069" y="3121891"/>
            <a:ext cx="3679350" cy="2064165"/>
          </a:xfrm>
        </p:spPr>
        <p:txBody>
          <a:bodyPr/>
          <a:lstStyle/>
          <a:p>
            <a:r>
              <a:rPr lang="en-US" dirty="0" err="1">
                <a:latin typeface="Candara" panose="020E0502030303020204" pitchFamily="34" charset="0"/>
              </a:rPr>
              <a:t>EasyEats</a:t>
            </a:r>
            <a:endParaRPr lang="en-US" dirty="0">
              <a:latin typeface="Candara" panose="020E0502030303020204" pitchFamily="34" charset="0"/>
            </a:endParaRPr>
          </a:p>
        </p:txBody>
      </p:sp>
      <p:sp>
        <p:nvSpPr>
          <p:cNvPr id="3" name="Subtitle 2"/>
          <p:cNvSpPr>
            <a:spLocks noGrp="1"/>
          </p:cNvSpPr>
          <p:nvPr>
            <p:ph type="subTitle" idx="1"/>
          </p:nvPr>
        </p:nvSpPr>
        <p:spPr>
          <a:xfrm>
            <a:off x="8060070" y="5394037"/>
            <a:ext cx="3679350" cy="1260832"/>
          </a:xfrm>
          <a:solidFill>
            <a:schemeClr val="bg1"/>
          </a:solidFill>
        </p:spPr>
        <p:txBody>
          <a:bodyPr>
            <a:normAutofit fontScale="85000" lnSpcReduction="10000"/>
          </a:bodyPr>
          <a:lstStyle/>
          <a:p>
            <a:r>
              <a:rPr lang="en-US" dirty="0">
                <a:latin typeface="Candara" panose="020E0502030303020204" pitchFamily="34" charset="0"/>
              </a:rPr>
              <a:t>By: </a:t>
            </a:r>
            <a:r>
              <a:rPr lang="en-US" dirty="0" err="1">
                <a:latin typeface="Candara" panose="020E0502030303020204" pitchFamily="34" charset="0"/>
              </a:rPr>
              <a:t>Tejas</a:t>
            </a:r>
            <a:r>
              <a:rPr lang="en-US" dirty="0">
                <a:latin typeface="Candara" panose="020E0502030303020204" pitchFamily="34" charset="0"/>
              </a:rPr>
              <a:t> </a:t>
            </a:r>
            <a:r>
              <a:rPr lang="en-US" dirty="0" err="1">
                <a:latin typeface="Candara" panose="020E0502030303020204" pitchFamily="34" charset="0"/>
              </a:rPr>
              <a:t>Bhoir</a:t>
            </a:r>
            <a:r>
              <a:rPr lang="en-US" dirty="0">
                <a:latin typeface="Candara" panose="020E0502030303020204" pitchFamily="34" charset="0"/>
              </a:rPr>
              <a:t>, Elizabeth Caronia, </a:t>
            </a:r>
            <a:r>
              <a:rPr lang="en-US" dirty="0" err="1">
                <a:latin typeface="Candara" panose="020E0502030303020204" pitchFamily="34" charset="0"/>
              </a:rPr>
              <a:t>Mithulesh</a:t>
            </a:r>
            <a:r>
              <a:rPr lang="en-US" dirty="0">
                <a:latin typeface="Candara" panose="020E0502030303020204" pitchFamily="34" charset="0"/>
              </a:rPr>
              <a:t> </a:t>
            </a:r>
            <a:r>
              <a:rPr lang="en-US" dirty="0" err="1">
                <a:latin typeface="Candara" panose="020E0502030303020204" pitchFamily="34" charset="0"/>
              </a:rPr>
              <a:t>Kurale</a:t>
            </a:r>
            <a:r>
              <a:rPr lang="en-US" dirty="0">
                <a:latin typeface="Candara" panose="020E0502030303020204" pitchFamily="34" charset="0"/>
              </a:rPr>
              <a:t>, Brett </a:t>
            </a:r>
            <a:r>
              <a:rPr lang="en-US" dirty="0" err="1">
                <a:latin typeface="Candara" panose="020E0502030303020204" pitchFamily="34" charset="0"/>
              </a:rPr>
              <a:t>Lechner</a:t>
            </a:r>
            <a:r>
              <a:rPr lang="en-US" dirty="0">
                <a:latin typeface="Candara" panose="020E0502030303020204" pitchFamily="34" charset="0"/>
              </a:rPr>
              <a:t>, Raj Patel, Kristen Wong, </a:t>
            </a:r>
            <a:r>
              <a:rPr lang="en-US" dirty="0" err="1">
                <a:latin typeface="Candara" panose="020E0502030303020204" pitchFamily="34" charset="0"/>
              </a:rPr>
              <a:t>Prithvi</a:t>
            </a:r>
            <a:r>
              <a:rPr lang="en-US" dirty="0">
                <a:latin typeface="Candara" panose="020E0502030303020204" pitchFamily="34" charset="0"/>
              </a:rPr>
              <a:t> </a:t>
            </a:r>
            <a:r>
              <a:rPr lang="en-US" dirty="0" err="1">
                <a:latin typeface="Candara" panose="020E0502030303020204" pitchFamily="34" charset="0"/>
              </a:rPr>
              <a:t>Venkateswaran</a:t>
            </a:r>
            <a:endParaRPr lang="en-US" dirty="0">
              <a:latin typeface="Candara" panose="020E0502030303020204" pitchFamily="34" charset="0"/>
            </a:endParaRPr>
          </a:p>
        </p:txBody>
      </p:sp>
      <p:grpSp>
        <p:nvGrpSpPr>
          <p:cNvPr id="12" name="Group 11"/>
          <p:cNvGrpSpPr/>
          <p:nvPr/>
        </p:nvGrpSpPr>
        <p:grpSpPr>
          <a:xfrm>
            <a:off x="5190836" y="1791855"/>
            <a:ext cx="2189019" cy="3394201"/>
            <a:chOff x="5190836" y="1791855"/>
            <a:chExt cx="2189019" cy="3394201"/>
          </a:xfrm>
        </p:grpSpPr>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backgroundRemoval t="650" b="99650" l="10000" r="92000"/>
                      </a14:imgEffect>
                    </a14:imgLayer>
                  </a14:imgProps>
                </a:ext>
                <a:ext uri="{28A0092B-C50C-407E-A947-70E740481C1C}">
                  <a14:useLocalDpi xmlns:a14="http://schemas.microsoft.com/office/drawing/2010/main" val="0"/>
                </a:ext>
              </a:extLst>
            </a:blip>
            <a:srcRect l="23321" r="21908"/>
            <a:stretch/>
          </p:blipFill>
          <p:spPr>
            <a:xfrm>
              <a:off x="5190836" y="1791855"/>
              <a:ext cx="2189019" cy="3394201"/>
            </a:xfrm>
            <a:prstGeom prst="rect">
              <a:avLst/>
            </a:prstGeom>
          </p:spPr>
        </p:pic>
        <p:sp>
          <p:nvSpPr>
            <p:cNvPr id="11" name="Rectangle 10"/>
            <p:cNvSpPr/>
            <p:nvPr/>
          </p:nvSpPr>
          <p:spPr>
            <a:xfrm>
              <a:off x="5366327" y="2152072"/>
              <a:ext cx="1814673" cy="2669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5"/>
            <a:srcRect l="7020" r="5985" b="2935"/>
            <a:stretch/>
          </p:blipFill>
          <p:spPr>
            <a:xfrm>
              <a:off x="5463582" y="2505021"/>
              <a:ext cx="1717418" cy="1750653"/>
            </a:xfrm>
            <a:prstGeom prst="rect">
              <a:avLst/>
            </a:prstGeom>
          </p:spPr>
        </p:pic>
      </p:grpSp>
    </p:spTree>
    <p:extLst>
      <p:ext uri="{BB962C8B-B14F-4D97-AF65-F5344CB8AC3E}">
        <p14:creationId xmlns:p14="http://schemas.microsoft.com/office/powerpoint/2010/main" val="244334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Problems</a:t>
            </a:r>
          </a:p>
        </p:txBody>
      </p:sp>
      <p:sp>
        <p:nvSpPr>
          <p:cNvPr id="3" name="Content Placeholder 2"/>
          <p:cNvSpPr>
            <a:spLocks noGrp="1"/>
          </p:cNvSpPr>
          <p:nvPr>
            <p:ph sz="half" idx="1"/>
          </p:nvPr>
        </p:nvSpPr>
        <p:spPr>
          <a:solidFill>
            <a:srgbClr val="000000"/>
          </a:solidFill>
        </p:spPr>
        <p:txBody>
          <a:bodyPr/>
          <a:lstStyle/>
          <a:p>
            <a:r>
              <a:rPr lang="en-US" dirty="0">
                <a:solidFill>
                  <a:schemeClr val="accent6">
                    <a:lumMod val="20000"/>
                    <a:lumOff val="80000"/>
                  </a:schemeClr>
                </a:solidFill>
              </a:rPr>
              <a:t>Efficiency</a:t>
            </a:r>
          </a:p>
          <a:p>
            <a:pPr lvl="1"/>
            <a:r>
              <a:rPr lang="en-US" dirty="0">
                <a:solidFill>
                  <a:schemeClr val="accent6">
                    <a:lumMod val="20000"/>
                    <a:lumOff val="80000"/>
                  </a:schemeClr>
                </a:solidFill>
              </a:rPr>
              <a:t>Table seating </a:t>
            </a:r>
          </a:p>
          <a:p>
            <a:pPr lvl="1"/>
            <a:r>
              <a:rPr lang="en-US" dirty="0">
                <a:solidFill>
                  <a:schemeClr val="accent6">
                    <a:lumMod val="20000"/>
                    <a:lumOff val="80000"/>
                  </a:schemeClr>
                </a:solidFill>
              </a:rPr>
              <a:t>Food</a:t>
            </a:r>
          </a:p>
          <a:p>
            <a:pPr lvl="2"/>
            <a:r>
              <a:rPr lang="en-US" dirty="0">
                <a:solidFill>
                  <a:schemeClr val="accent6">
                    <a:lumMod val="20000"/>
                    <a:lumOff val="80000"/>
                  </a:schemeClr>
                </a:solidFill>
              </a:rPr>
              <a:t>Creation</a:t>
            </a:r>
          </a:p>
          <a:p>
            <a:pPr lvl="2"/>
            <a:r>
              <a:rPr lang="en-US" dirty="0">
                <a:solidFill>
                  <a:schemeClr val="accent6">
                    <a:lumMod val="20000"/>
                    <a:lumOff val="80000"/>
                  </a:schemeClr>
                </a:solidFill>
              </a:rPr>
              <a:t>Delivery</a:t>
            </a:r>
          </a:p>
          <a:p>
            <a:pPr lvl="2"/>
            <a:r>
              <a:rPr lang="en-US" dirty="0">
                <a:solidFill>
                  <a:schemeClr val="accent6">
                    <a:lumMod val="20000"/>
                    <a:lumOff val="80000"/>
                  </a:schemeClr>
                </a:solidFill>
              </a:rPr>
              <a:t>Ordering</a:t>
            </a:r>
          </a:p>
          <a:p>
            <a:pPr lvl="2"/>
            <a:r>
              <a:rPr lang="en-US" dirty="0">
                <a:solidFill>
                  <a:schemeClr val="accent6">
                    <a:lumMod val="20000"/>
                    <a:lumOff val="80000"/>
                  </a:schemeClr>
                </a:solidFill>
              </a:rPr>
              <a:t>Menu correction</a:t>
            </a:r>
          </a:p>
          <a:p>
            <a:r>
              <a:rPr lang="en-US" dirty="0">
                <a:solidFill>
                  <a:schemeClr val="accent6">
                    <a:lumMod val="20000"/>
                    <a:lumOff val="80000"/>
                  </a:schemeClr>
                </a:solidFill>
              </a:rPr>
              <a:t>Responsiveness to customers</a:t>
            </a:r>
          </a:p>
          <a:p>
            <a:pPr lvl="1"/>
            <a:r>
              <a:rPr lang="en-US" dirty="0">
                <a:solidFill>
                  <a:schemeClr val="accent6">
                    <a:lumMod val="20000"/>
                    <a:lumOff val="80000"/>
                  </a:schemeClr>
                </a:solidFill>
              </a:rPr>
              <a:t>Ordering</a:t>
            </a:r>
          </a:p>
          <a:p>
            <a:pPr lvl="1"/>
            <a:r>
              <a:rPr lang="en-US" dirty="0">
                <a:solidFill>
                  <a:schemeClr val="accent6">
                    <a:lumMod val="20000"/>
                    <a:lumOff val="80000"/>
                  </a:schemeClr>
                </a:solidFill>
              </a:rPr>
              <a:t>Paying </a:t>
            </a:r>
          </a:p>
          <a:p>
            <a:pPr lvl="1"/>
            <a:r>
              <a:rPr lang="en-US" dirty="0">
                <a:solidFill>
                  <a:schemeClr val="accent6">
                    <a:lumMod val="20000"/>
                    <a:lumOff val="80000"/>
                  </a:schemeClr>
                </a:solidFill>
              </a:rPr>
              <a:t>Reviews </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8477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Unique</a:t>
            </a:r>
          </a:p>
        </p:txBody>
      </p:sp>
      <p:sp>
        <p:nvSpPr>
          <p:cNvPr id="3" name="Content Placeholder 2"/>
          <p:cNvSpPr>
            <a:spLocks noGrp="1"/>
          </p:cNvSpPr>
          <p:nvPr>
            <p:ph sz="half" idx="1"/>
          </p:nvPr>
        </p:nvSpPr>
        <p:spPr>
          <a:solidFill>
            <a:srgbClr val="130D07"/>
          </a:solidFill>
        </p:spPr>
        <p:txBody>
          <a:bodyPr/>
          <a:lstStyle/>
          <a:p>
            <a:r>
              <a:rPr lang="en-US" dirty="0">
                <a:solidFill>
                  <a:schemeClr val="accent6">
                    <a:lumMod val="60000"/>
                    <a:lumOff val="40000"/>
                  </a:schemeClr>
                </a:solidFill>
              </a:rPr>
              <a:t>Our perspective is:</a:t>
            </a:r>
          </a:p>
          <a:p>
            <a:r>
              <a:rPr lang="en-US" dirty="0">
                <a:solidFill>
                  <a:schemeClr val="accent6">
                    <a:lumMod val="60000"/>
                    <a:lumOff val="40000"/>
                  </a:schemeClr>
                </a:solidFill>
              </a:rPr>
              <a:t>What we have finished =&gt; transition to next slide</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454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Technical challenges</a:t>
            </a:r>
          </a:p>
        </p:txBody>
      </p:sp>
      <p:sp>
        <p:nvSpPr>
          <p:cNvPr id="3" name="Content Placeholder 2"/>
          <p:cNvSpPr>
            <a:spLocks noGrp="1"/>
          </p:cNvSpPr>
          <p:nvPr>
            <p:ph sz="half" idx="1"/>
          </p:nvPr>
        </p:nvSpPr>
        <p:spPr>
          <a:solidFill>
            <a:srgbClr val="130D07"/>
          </a:solidFill>
        </p:spPr>
        <p:txBody>
          <a:bodyPr/>
          <a:lstStyle/>
          <a:p>
            <a:r>
              <a:rPr lang="en-US" dirty="0">
                <a:solidFill>
                  <a:schemeClr val="accent6">
                    <a:lumMod val="60000"/>
                    <a:lumOff val="40000"/>
                  </a:schemeClr>
                </a:solidFill>
              </a:rPr>
              <a:t>Lack of direction</a:t>
            </a:r>
          </a:p>
          <a:p>
            <a:r>
              <a:rPr lang="en-US" dirty="0">
                <a:solidFill>
                  <a:schemeClr val="accent6">
                    <a:lumMod val="60000"/>
                    <a:lumOff val="40000"/>
                  </a:schemeClr>
                </a:solidFill>
              </a:rPr>
              <a:t>Lack of time to fully dedicate</a:t>
            </a:r>
          </a:p>
          <a:p>
            <a:r>
              <a:rPr lang="en-US" dirty="0">
                <a:solidFill>
                  <a:schemeClr val="accent6">
                    <a:lumMod val="60000"/>
                    <a:lumOff val="40000"/>
                  </a:schemeClr>
                </a:solidFill>
              </a:rPr>
              <a:t>Asynchronous development</a:t>
            </a:r>
          </a:p>
          <a:p>
            <a:r>
              <a:rPr lang="en-US" dirty="0">
                <a:solidFill>
                  <a:schemeClr val="accent6">
                    <a:lumMod val="60000"/>
                    <a:lumOff val="40000"/>
                  </a:schemeClr>
                </a:solidFill>
              </a:rPr>
              <a:t>MEAN vs Java vs </a:t>
            </a:r>
            <a:r>
              <a:rPr lang="en-US" dirty="0" err="1">
                <a:solidFill>
                  <a:schemeClr val="accent6">
                    <a:lumMod val="60000"/>
                    <a:lumOff val="40000"/>
                  </a:schemeClr>
                </a:solidFill>
              </a:rPr>
              <a:t>javascript</a:t>
            </a:r>
            <a:r>
              <a:rPr lang="en-US" dirty="0">
                <a:solidFill>
                  <a:schemeClr val="accent6">
                    <a:lumMod val="60000"/>
                    <a:lumOff val="40000"/>
                  </a:schemeClr>
                </a:solidFill>
              </a:rPr>
              <a:t> vs </a:t>
            </a:r>
            <a:r>
              <a:rPr lang="en-US" dirty="0" err="1">
                <a:solidFill>
                  <a:schemeClr val="accent6">
                    <a:lumMod val="60000"/>
                    <a:lumOff val="40000"/>
                  </a:schemeClr>
                </a:solidFill>
              </a:rPr>
              <a:t>php</a:t>
            </a:r>
            <a:r>
              <a:rPr lang="en-US" dirty="0">
                <a:solidFill>
                  <a:schemeClr val="accent6">
                    <a:lumMod val="60000"/>
                    <a:lumOff val="40000"/>
                  </a:schemeClr>
                </a:solidFill>
              </a:rPr>
              <a:t> + </a:t>
            </a:r>
            <a:r>
              <a:rPr lang="en-US" dirty="0" err="1">
                <a:solidFill>
                  <a:schemeClr val="accent6">
                    <a:lumMod val="60000"/>
                    <a:lumOff val="40000"/>
                  </a:schemeClr>
                </a:solidFill>
              </a:rPr>
              <a:t>sql</a:t>
            </a:r>
            <a:r>
              <a:rPr lang="en-US" dirty="0">
                <a:solidFill>
                  <a:schemeClr val="accent6">
                    <a:lumMod val="60000"/>
                    <a:lumOff val="40000"/>
                  </a:schemeClr>
                </a:solidFill>
              </a:rPr>
              <a:t> +</a:t>
            </a:r>
            <a:r>
              <a:rPr lang="en-US" dirty="0" err="1">
                <a:solidFill>
                  <a:schemeClr val="accent6">
                    <a:lumMod val="60000"/>
                    <a:lumOff val="40000"/>
                  </a:schemeClr>
                </a:solidFill>
              </a:rPr>
              <a:t>angularjs</a:t>
            </a:r>
            <a:endParaRPr lang="en-US" dirty="0">
              <a:solidFill>
                <a:schemeClr val="accent6">
                  <a:lumMod val="60000"/>
                  <a:lumOff val="40000"/>
                </a:schemeClr>
              </a:solidFill>
            </a:endParaRP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44177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Plan to continue </a:t>
            </a:r>
          </a:p>
        </p:txBody>
      </p:sp>
      <p:sp>
        <p:nvSpPr>
          <p:cNvPr id="3" name="Content Placeholder 2"/>
          <p:cNvSpPr>
            <a:spLocks noGrp="1"/>
          </p:cNvSpPr>
          <p:nvPr>
            <p:ph sz="half" idx="1"/>
          </p:nvPr>
        </p:nvSpPr>
        <p:spPr>
          <a:xfrm>
            <a:off x="914400" y="1690688"/>
            <a:ext cx="4523362" cy="4351338"/>
          </a:xfrm>
          <a:solidFill>
            <a:srgbClr val="000000"/>
          </a:solidFill>
        </p:spPr>
        <p:txBody>
          <a:bodyPr/>
          <a:lstStyle/>
          <a:p>
            <a:r>
              <a:rPr lang="en-US" dirty="0">
                <a:solidFill>
                  <a:schemeClr val="accent6">
                    <a:lumMod val="60000"/>
                    <a:lumOff val="40000"/>
                  </a:schemeClr>
                </a:solidFill>
              </a:rPr>
              <a:t>Managers:</a:t>
            </a:r>
          </a:p>
          <a:p>
            <a:pPr lvl="1"/>
            <a:r>
              <a:rPr lang="en-US" dirty="0">
                <a:solidFill>
                  <a:schemeClr val="accent6">
                    <a:lumMod val="60000"/>
                    <a:lumOff val="40000"/>
                  </a:schemeClr>
                </a:solidFill>
              </a:rPr>
              <a:t>Automate:</a:t>
            </a:r>
          </a:p>
          <a:p>
            <a:pPr lvl="2"/>
            <a:r>
              <a:rPr lang="en-US" dirty="0">
                <a:solidFill>
                  <a:schemeClr val="accent6">
                    <a:lumMod val="60000"/>
                    <a:lumOff val="40000"/>
                  </a:schemeClr>
                </a:solidFill>
              </a:rPr>
              <a:t>Stats/ profit page</a:t>
            </a:r>
          </a:p>
          <a:p>
            <a:pPr lvl="2"/>
            <a:r>
              <a:rPr lang="en-US" dirty="0">
                <a:solidFill>
                  <a:schemeClr val="accent6">
                    <a:lumMod val="60000"/>
                    <a:lumOff val="40000"/>
                  </a:schemeClr>
                </a:solidFill>
              </a:rPr>
              <a:t>Employee shifts</a:t>
            </a:r>
          </a:p>
          <a:p>
            <a:pPr lvl="2"/>
            <a:r>
              <a:rPr lang="en-US" dirty="0">
                <a:solidFill>
                  <a:schemeClr val="accent6">
                    <a:lumMod val="60000"/>
                    <a:lumOff val="40000"/>
                  </a:schemeClr>
                </a:solidFill>
              </a:rPr>
              <a:t>Login page  =&gt; correct location</a:t>
            </a:r>
            <a:endParaRPr lang="en-US" dirty="0">
              <a:solidFill>
                <a:schemeClr val="accent6">
                  <a:lumMod val="60000"/>
                  <a:lumOff val="40000"/>
                </a:schemeClr>
              </a:solidFill>
            </a:endParaRPr>
          </a:p>
          <a:p>
            <a:pPr lvl="1"/>
            <a:r>
              <a:rPr lang="en-US" dirty="0">
                <a:solidFill>
                  <a:schemeClr val="accent6">
                    <a:lumMod val="60000"/>
                    <a:lumOff val="40000"/>
                  </a:schemeClr>
                </a:solidFill>
              </a:rPr>
              <a:t>Server</a:t>
            </a:r>
          </a:p>
          <a:p>
            <a:r>
              <a:rPr lang="en-US" dirty="0">
                <a:solidFill>
                  <a:schemeClr val="accent6">
                    <a:lumMod val="60000"/>
                    <a:lumOff val="40000"/>
                  </a:schemeClr>
                </a:solidFill>
              </a:rPr>
              <a:t>Waitress</a:t>
            </a:r>
          </a:p>
          <a:p>
            <a:r>
              <a:rPr lang="en-US" dirty="0">
                <a:solidFill>
                  <a:schemeClr val="accent6">
                    <a:lumMod val="60000"/>
                    <a:lumOff val="40000"/>
                  </a:schemeClr>
                </a:solidFill>
              </a:rPr>
              <a:t>Customers </a:t>
            </a: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216595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152</Words>
  <Application>Microsoft Office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Candara</vt:lpstr>
      <vt:lpstr>Office Theme</vt:lpstr>
      <vt:lpstr>EasyEats</vt:lpstr>
      <vt:lpstr>Problems</vt:lpstr>
      <vt:lpstr>Unique</vt:lpstr>
      <vt:lpstr>Technical challenges</vt:lpstr>
      <vt:lpstr>Plan to 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Caronia</dc:creator>
  <cp:lastModifiedBy>Elizabeth Caronia</cp:lastModifiedBy>
  <cp:revision>15</cp:revision>
  <dcterms:created xsi:type="dcterms:W3CDTF">2017-03-27T03:07:16Z</dcterms:created>
  <dcterms:modified xsi:type="dcterms:W3CDTF">2017-03-27T19:04:02Z</dcterms:modified>
</cp:coreProperties>
</file>