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69e90dd8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69e90dd8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69e90dd8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69e90dd8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69e90dd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69e90dd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69e90dd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69e90dd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69e90dd8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69e90dd8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69e90dd8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69e90dd8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69e90dd8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69e90dd8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69e90dd8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69e90dd8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69e90dd8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69e90dd8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69e90dd8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69e90dd8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Lora: Lua to Python Cross-Compiler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-1397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 sz="4330"/>
              <a:t>Tommy Lu, Ishraq Syed, Richard Wong CMPSC 470, Section 001 – Spring 2025</a:t>
            </a:r>
            <a:endParaRPr sz="413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Challenges &amp; Future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25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5435" lvl="0" marL="34290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10"/>
              <a:buChar char="●"/>
            </a:pPr>
            <a:r>
              <a:rPr lang="en" sz="1210"/>
              <a:t>Challenges:</a:t>
            </a:r>
            <a:endParaRPr sz="1210"/>
          </a:p>
          <a:p>
            <a:pPr indent="-305435" lvl="0" marL="34290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10"/>
              <a:buChar char="●"/>
            </a:pPr>
            <a:r>
              <a:rPr lang="en" sz="1210"/>
              <a:t>- Handling Lua's flexible syntax</a:t>
            </a:r>
            <a:endParaRPr sz="1210"/>
          </a:p>
          <a:p>
            <a:pPr indent="-305435" lvl="0" marL="34290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10"/>
              <a:buChar char="●"/>
            </a:pPr>
            <a:r>
              <a:rPr lang="en" sz="1210"/>
              <a:t>- Table to dictionary conversion</a:t>
            </a:r>
            <a:endParaRPr sz="1210"/>
          </a:p>
          <a:p>
            <a:pPr indent="-305435" lvl="0" marL="34290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10"/>
              <a:buChar char="●"/>
            </a:pPr>
            <a:r>
              <a:rPr lang="en" sz="1210"/>
              <a:t>- Scope management</a:t>
            </a:r>
            <a:endParaRPr sz="1210"/>
          </a:p>
          <a:p>
            <a:pPr indent="-305435" lvl="0" marL="34290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10"/>
              <a:buChar char="●"/>
            </a:pPr>
            <a:r>
              <a:rPr lang="en" sz="1210"/>
              <a:t>Future Work:</a:t>
            </a:r>
            <a:endParaRPr sz="1210"/>
          </a:p>
          <a:p>
            <a:pPr indent="-305435" lvl="0" marL="34290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10"/>
              <a:buChar char="●"/>
            </a:pPr>
            <a:r>
              <a:rPr lang="en" sz="1210"/>
              <a:t>- Support for metatables</a:t>
            </a:r>
            <a:endParaRPr sz="1210"/>
          </a:p>
          <a:p>
            <a:pPr indent="-305435" lvl="0" marL="34290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10"/>
              <a:buChar char="●"/>
            </a:pPr>
            <a:r>
              <a:rPr lang="en" sz="1210"/>
              <a:t>- Standard library implementation</a:t>
            </a:r>
            <a:endParaRPr sz="1210"/>
          </a:p>
          <a:p>
            <a:pPr indent="-305435" lvl="0" marL="34290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10"/>
              <a:buChar char="●"/>
            </a:pPr>
            <a:r>
              <a:rPr lang="en" sz="1210"/>
              <a:t>- Performance optimizations</a:t>
            </a:r>
            <a:endParaRPr sz="12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21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576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/>
              <a:t>Achievements:</a:t>
            </a:r>
            <a:endParaRPr/>
          </a:p>
          <a:p>
            <a:pPr indent="-292576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/>
              <a:t>- Successful translation of core Lua features</a:t>
            </a:r>
            <a:endParaRPr/>
          </a:p>
          <a:p>
            <a:pPr indent="-292576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/>
              <a:t>- Clean Python code output</a:t>
            </a:r>
            <a:endParaRPr/>
          </a:p>
          <a:p>
            <a:pPr indent="-292576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/>
              <a:t>- Comprehensive error reporting</a:t>
            </a:r>
            <a:endParaRPr/>
          </a:p>
          <a:p>
            <a:pPr indent="-292576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/>
              <a:t>- Symbol tracking across scopes</a:t>
            </a:r>
            <a:endParaRPr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3846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A compiler that translates Lua source code into equivalent Python code.</a:t>
            </a:r>
            <a:endParaRPr/>
          </a:p>
          <a:p>
            <a:pPr indent="-31115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Preserves functionality while adapting to Python's syntax and semantics.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1025" y="745875"/>
            <a:ext cx="2136650" cy="21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Key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Full Lua syntax support</a:t>
            </a:r>
            <a:endParaRPr/>
          </a:p>
          <a:p>
            <a:pPr indent="-31115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Type preservation during translation</a:t>
            </a:r>
            <a:endParaRPr/>
          </a:p>
          <a:p>
            <a:pPr indent="-31115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Symbol table for variable tracking and scope management</a:t>
            </a:r>
            <a:endParaRPr/>
          </a:p>
          <a:p>
            <a:pPr indent="-31115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Error reporting with line numbers</a:t>
            </a:r>
            <a:endParaRPr/>
          </a:p>
          <a:p>
            <a:pPr indent="-31115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Standard library function stubs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Translator Architecture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958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/>
              <a:t>Components:</a:t>
            </a:r>
            <a:endParaRPr/>
          </a:p>
          <a:p>
            <a:pPr indent="-304958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/>
              <a:t>- Lexer (Tokenizes Lua source code)</a:t>
            </a:r>
            <a:endParaRPr/>
          </a:p>
          <a:p>
            <a:pPr indent="-304958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/>
              <a:t>- Parser (AST generation)</a:t>
            </a:r>
            <a:endParaRPr/>
          </a:p>
          <a:p>
            <a:pPr indent="-304958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/>
              <a:t>- Symbol Table (Tracks variables and scopes)</a:t>
            </a:r>
            <a:endParaRPr/>
          </a:p>
          <a:p>
            <a:pPr indent="-304958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/>
              <a:t>- Code Generator (Produces Python from AST)</a:t>
            </a:r>
            <a:endParaRPr/>
          </a:p>
          <a:p>
            <a:pPr indent="-304958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/>
              <a:t>Data Flow: Lua → Tokenizer → Parser → AST → Symbol Table → Code Generator → 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Example Translation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25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5435" lvl="0" marL="34290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10"/>
              <a:buChar char="●"/>
            </a:pPr>
            <a:r>
              <a:rPr lang="en" sz="1210"/>
              <a:t>Lua Input:</a:t>
            </a:r>
            <a:endParaRPr sz="1210"/>
          </a:p>
          <a:p>
            <a:pPr indent="-305435" lvl="0" marL="34290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10"/>
              <a:buChar char="●"/>
            </a:pPr>
            <a:r>
              <a:rPr lang="en" sz="1210"/>
              <a:t>function add(a, b)</a:t>
            </a:r>
            <a:endParaRPr sz="1210"/>
          </a:p>
          <a:p>
            <a:pPr indent="-305435" lvl="0" marL="34290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10"/>
              <a:buChar char="●"/>
            </a:pPr>
            <a:r>
              <a:rPr lang="en" sz="1210"/>
              <a:t>    return a + b</a:t>
            </a:r>
            <a:endParaRPr sz="1210"/>
          </a:p>
          <a:p>
            <a:pPr indent="-305435" lvl="0" marL="34290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10"/>
              <a:buChar char="●"/>
            </a:pPr>
            <a:r>
              <a:rPr lang="en" sz="1210"/>
              <a:t>end</a:t>
            </a:r>
            <a:endParaRPr sz="1210"/>
          </a:p>
          <a:p>
            <a:pPr indent="-228600" lvl="0" marL="34290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1210"/>
          </a:p>
          <a:p>
            <a:pPr indent="-305435" lvl="0" marL="34290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10"/>
              <a:buChar char="●"/>
            </a:pPr>
            <a:r>
              <a:rPr lang="en" sz="1210"/>
              <a:t>Python Output:</a:t>
            </a:r>
            <a:endParaRPr sz="1210"/>
          </a:p>
          <a:p>
            <a:pPr indent="-305435" lvl="0" marL="34290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10"/>
              <a:buChar char="●"/>
            </a:pPr>
            <a:r>
              <a:rPr lang="en" sz="1210"/>
              <a:t>def add(a, b):  # line 2</a:t>
            </a:r>
            <a:endParaRPr sz="1210"/>
          </a:p>
          <a:p>
            <a:pPr indent="-305435" lvl="0" marL="34290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10"/>
              <a:buChar char="●"/>
            </a:pPr>
            <a:r>
              <a:rPr lang="en" sz="1210"/>
              <a:t>    return a + b</a:t>
            </a:r>
            <a:endParaRPr sz="12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21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Supported Features &amp; Limitations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Supported: Functions, Variables, Control Structures, Tables, Operators, Standard Library functions (print)</a:t>
            </a:r>
            <a:endParaRPr/>
          </a:p>
          <a:p>
            <a:pPr indent="-31115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Limitations: No metatables, no coroutines, partial standard library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Development Plan &amp; Roles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8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17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3370" lvl="0" marL="342900" rtl="0" algn="l">
              <a:lnSpc>
                <a:spcPct val="10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20"/>
              <a:buChar char="●"/>
            </a:pPr>
            <a:r>
              <a:rPr lang="en" sz="1020"/>
              <a:t>Timeline:</a:t>
            </a:r>
            <a:endParaRPr sz="1020"/>
          </a:p>
          <a:p>
            <a:pPr indent="-293370" lvl="0" marL="342900" rtl="0" algn="l">
              <a:lnSpc>
                <a:spcPct val="10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20"/>
              <a:buChar char="●"/>
            </a:pPr>
            <a:r>
              <a:rPr lang="en" sz="1020"/>
              <a:t>1. Lexical analysis (Weeks 1-3)</a:t>
            </a:r>
            <a:endParaRPr sz="1020"/>
          </a:p>
          <a:p>
            <a:pPr indent="-293370" lvl="0" marL="342900" rtl="0" algn="l">
              <a:lnSpc>
                <a:spcPct val="10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20"/>
              <a:buChar char="●"/>
            </a:pPr>
            <a:r>
              <a:rPr lang="en" sz="1020"/>
              <a:t>2. Syntax analysis (Weeks 4-6)</a:t>
            </a:r>
            <a:endParaRPr sz="1020"/>
          </a:p>
          <a:p>
            <a:pPr indent="-293370" lvl="0" marL="342900" rtl="0" algn="l">
              <a:lnSpc>
                <a:spcPct val="10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20"/>
              <a:buChar char="●"/>
            </a:pPr>
            <a:r>
              <a:rPr lang="en" sz="1020"/>
              <a:t>3. Semantic analysis (Weeks 7-9)</a:t>
            </a:r>
            <a:endParaRPr sz="1020"/>
          </a:p>
          <a:p>
            <a:pPr indent="-293370" lvl="0" marL="342900" rtl="0" algn="l">
              <a:lnSpc>
                <a:spcPct val="10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20"/>
              <a:buChar char="●"/>
            </a:pPr>
            <a:r>
              <a:rPr lang="en" sz="1020"/>
              <a:t>4. Code generation (Weeks 10-12)</a:t>
            </a:r>
            <a:endParaRPr sz="1020"/>
          </a:p>
          <a:p>
            <a:pPr indent="-293370" lvl="0" marL="342900" rtl="0" algn="l">
              <a:lnSpc>
                <a:spcPct val="10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20"/>
              <a:buChar char="●"/>
            </a:pPr>
            <a:r>
              <a:rPr lang="en" sz="1020"/>
              <a:t>5. Testing and refinement (Weeks 13-15)</a:t>
            </a:r>
            <a:endParaRPr sz="1020"/>
          </a:p>
          <a:p>
            <a:pPr indent="-228600" lvl="0" marL="342900" rtl="0" algn="l">
              <a:lnSpc>
                <a:spcPct val="10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1020"/>
          </a:p>
          <a:p>
            <a:pPr indent="-293370" lvl="0" marL="342900" rtl="0" algn="l">
              <a:lnSpc>
                <a:spcPct val="10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20"/>
              <a:buChar char="●"/>
            </a:pPr>
            <a:r>
              <a:rPr lang="en" sz="1020"/>
              <a:t>Roles:</a:t>
            </a:r>
            <a:endParaRPr sz="1020"/>
          </a:p>
          <a:p>
            <a:pPr indent="-293370" lvl="0" marL="342900" rtl="0" algn="l">
              <a:lnSpc>
                <a:spcPct val="10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20"/>
              <a:buChar char="●"/>
            </a:pPr>
            <a:r>
              <a:rPr lang="en" sz="1020"/>
              <a:t>Project Manager: Richard Wong</a:t>
            </a:r>
            <a:endParaRPr sz="1020"/>
          </a:p>
          <a:p>
            <a:pPr indent="-293370" lvl="0" marL="342900" rtl="0" algn="l">
              <a:lnSpc>
                <a:spcPct val="10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20"/>
              <a:buChar char="●"/>
            </a:pPr>
            <a:r>
              <a:rPr lang="en" sz="1020"/>
              <a:t>Language Guru: Tommy Lu</a:t>
            </a:r>
            <a:endParaRPr sz="1020"/>
          </a:p>
          <a:p>
            <a:pPr indent="-293370" lvl="0" marL="342900" rtl="0" algn="l">
              <a:lnSpc>
                <a:spcPct val="10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20"/>
              <a:buChar char="●"/>
            </a:pPr>
            <a:r>
              <a:rPr lang="en" sz="1020"/>
              <a:t>System Architect: Ishraq Syed</a:t>
            </a:r>
            <a:endParaRPr sz="1020"/>
          </a:p>
          <a:p>
            <a:pPr indent="-293370" lvl="0" marL="342900" rtl="0" algn="l">
              <a:lnSpc>
                <a:spcPct val="10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20"/>
              <a:buChar char="●"/>
            </a:pPr>
            <a:r>
              <a:rPr lang="en" sz="1020"/>
              <a:t>Systems Integrator &amp; Tester: All Members</a:t>
            </a:r>
            <a:endParaRPr sz="10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02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Development Environment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958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/>
              <a:t>Python 3.6+</a:t>
            </a:r>
            <a:endParaRPr/>
          </a:p>
          <a:p>
            <a:pPr indent="-304958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/>
              <a:t>No external dependencies</a:t>
            </a:r>
            <a:endParaRPr/>
          </a:p>
          <a:p>
            <a:pPr indent="-304958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/>
              <a:t>Setup:</a:t>
            </a:r>
            <a:endParaRPr/>
          </a:p>
          <a:p>
            <a:pPr indent="-304958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/>
              <a:t>git clone https://github.com/wongri62121111/Lora</a:t>
            </a:r>
            <a:endParaRPr/>
          </a:p>
          <a:p>
            <a:pPr indent="-304958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/>
              <a:t>cd Lora/src</a:t>
            </a:r>
            <a:endParaRPr/>
          </a:p>
          <a:p>
            <a:pPr indent="-304958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/>
              <a:t>python main.py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Testing Strategy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Unit tests for each component</a:t>
            </a:r>
            <a:endParaRPr/>
          </a:p>
          <a:p>
            <a:pPr indent="-31115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Integration tests for full translation</a:t>
            </a:r>
            <a:endParaRPr/>
          </a:p>
          <a:p>
            <a:pPr indent="-31115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Comparison of Lua and Python output behavior</a:t>
            </a:r>
            <a:endParaRPr/>
          </a:p>
          <a:p>
            <a:pPr indent="-31115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Test cases: Variable declarations, Function definitions, Control structures, Table operations, Error handling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