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4" d="100"/>
          <a:sy n="284" d="100"/>
        </p:scale>
        <p:origin x="-3882" y="-4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4C79-4EA8-46B8-BDCE-2F79F461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37CAD-C97D-4DD1-B9AC-1AE4A5FA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58821-71A4-4D30-BCA9-6A76E41B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82C99-CBA3-40F7-8E39-CD4173F3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8F8F-035B-4D3C-A7E2-321E4993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456DE-9707-4B35-8636-A042D95E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E4940-00E6-4FD7-8D6D-006D008D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6AFB0-8AFF-4757-B189-35154AD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086CB-EB25-4547-94B0-D34877F9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F64D0-3E7F-4996-92F9-22B10273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C0C3FC-5399-45D1-AB5D-D6B7EE0BF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7B172-8CDC-426F-8CCC-329F385A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966A-CB55-4F79-BBA0-E3863789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6F761-C424-4FE4-9C3D-C1324072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F2528-0B36-47E8-832D-4AAEB39A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5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82FC-16E9-4679-B4EC-8F5D99F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D58BF-245B-41D6-AE0C-A3A38136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69FB-EB98-4E19-83F3-8CA1F15B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5737A-5C9B-4CD7-B454-54BB5B79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B251C-8564-4A8E-9138-7E5E2253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5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B4644-C72F-4E09-83F6-4E2F19DD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A7B07-A753-4F37-AA97-DCE261BB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50B90-C6E6-4587-8CEB-648EADFD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CBBED-F6BD-4B7B-8F3E-E552B56A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58F6-B781-4EF0-B90B-D47BC000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714A-35F4-4E37-ADB5-4D1ACF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035B1-5F49-438C-AB89-4BBFCA4D6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9DDBC-2568-4F3D-970B-B36BE9B3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98EC-E402-4B61-9963-D246CFAB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4D8FA-9242-4A58-ABAF-E1DDA83D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CEC1E-2825-45EE-84ED-9F5D5A4D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70F2-E0A2-4BD9-B9AB-B45CD601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B86C-4A0D-4D83-A637-5BD91C28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53577-906A-450B-A19A-FED62E296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2F9D0-9D4F-453B-884A-FD62B9C7E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1B3AE-C23C-417A-839B-AC1055DBE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DF9ED5-3E4B-4F52-A4B1-9C8E0056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ACC2A3-5633-46FB-8C8F-E83D0347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B341-A005-4914-9237-61651E8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3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4F37C-C00F-4BAA-A2D5-2684CD18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8DFA62-98D2-4838-B4F8-E02D6A9A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B18E5-9A7A-4ACF-A1C6-37B2EEEE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DD164-EA5A-46A6-8982-070BEE3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08C5B-8D93-4533-84AF-49272DC1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FDC95-85B7-4C50-AC45-441CF663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2A315-A078-442E-89B1-0193C5CE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3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B835-F790-443C-947F-7EAD7F06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1ECBB-7222-483C-B7A3-8985B603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50235-B463-4AC8-BE44-5985EA90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C2F97-DA68-40D2-B19A-CD28389B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DD687-43EA-4B40-9F9B-B797BF52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C3CC7-19BC-415A-B640-42B612F1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F246F-E76F-4CCE-9447-4037DF13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BED808-14E9-4781-B2A0-3F466415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AF10D-B604-4079-B58D-C5B12B9F0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54A2E-0C31-4437-9E0C-DD07324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89481-32CB-402A-8B67-32D3067F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FA7B9-CF7F-4D12-A866-B341D20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1DA54A-2DF9-48DD-936A-03959A13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0946D-0C10-49AC-B413-1A2E49C0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02D1D-FDFC-40D0-AC98-068606FC1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EC81-99EC-4798-BF49-31896BAD710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EFD4D-25C6-42E9-999D-B306BF44E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2541D-CCB9-419B-B16D-6029FE2F9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AE5D-4386-4871-BC11-C3858EFC6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0F8C78-F7F3-404E-8E4F-F6B5E1CF1DF3}"/>
              </a:ext>
            </a:extLst>
          </p:cNvPr>
          <p:cNvSpPr/>
          <p:nvPr/>
        </p:nvSpPr>
        <p:spPr>
          <a:xfrm>
            <a:off x="2750653" y="3836504"/>
            <a:ext cx="330477" cy="330477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BF518B-1B50-4C94-8BA6-AF79E728E8EB}"/>
              </a:ext>
            </a:extLst>
          </p:cNvPr>
          <p:cNvSpPr/>
          <p:nvPr/>
        </p:nvSpPr>
        <p:spPr>
          <a:xfrm>
            <a:off x="3976479" y="3836503"/>
            <a:ext cx="330477" cy="330477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1EACCD-21EE-4420-A11F-66385AE07DE3}"/>
              </a:ext>
            </a:extLst>
          </p:cNvPr>
          <p:cNvSpPr/>
          <p:nvPr/>
        </p:nvSpPr>
        <p:spPr>
          <a:xfrm>
            <a:off x="3459644" y="3066220"/>
            <a:ext cx="330477" cy="330477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F1E4D2-3965-4A09-BE3D-EDD3EC7C16A4}"/>
              </a:ext>
            </a:extLst>
          </p:cNvPr>
          <p:cNvSpPr/>
          <p:nvPr/>
        </p:nvSpPr>
        <p:spPr>
          <a:xfrm>
            <a:off x="4685470" y="3066219"/>
            <a:ext cx="330477" cy="330477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3B769B-853E-4BE2-AE45-28B32813346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081130" y="4001742"/>
            <a:ext cx="895349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165A17-AD92-427E-ACAE-D76D85150CD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790121" y="3231458"/>
            <a:ext cx="895349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CDBD79-1DEB-4B05-B43A-89A127F3A1E4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3032733" y="3348300"/>
            <a:ext cx="475308" cy="53660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E76D649-64D6-422A-8960-D0AAF3F3810F}"/>
              </a:ext>
            </a:extLst>
          </p:cNvPr>
          <p:cNvCxnSpPr>
            <a:cxnSpLocks/>
            <a:stCxn id="5" idx="7"/>
            <a:endCxn id="9" idx="3"/>
          </p:cNvCxnSpPr>
          <p:nvPr/>
        </p:nvCxnSpPr>
        <p:spPr>
          <a:xfrm flipV="1">
            <a:off x="4258559" y="3348299"/>
            <a:ext cx="475308" cy="53660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2C68CC-2B99-42CD-9781-17B5AC1ED5CB}"/>
                  </a:ext>
                </a:extLst>
              </p:cNvPr>
              <p:cNvSpPr txBox="1"/>
              <p:nvPr/>
            </p:nvSpPr>
            <p:spPr>
              <a:xfrm>
                <a:off x="3694041" y="4188439"/>
                <a:ext cx="895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2C68CC-2B99-42CD-9781-17B5AC1ED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041" y="4188439"/>
                <a:ext cx="895349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2A287E6-E0C7-4875-9C1B-24F615FACC36}"/>
                  </a:ext>
                </a:extLst>
              </p:cNvPr>
              <p:cNvSpPr txBox="1"/>
              <p:nvPr/>
            </p:nvSpPr>
            <p:spPr>
              <a:xfrm>
                <a:off x="2302978" y="4188439"/>
                <a:ext cx="895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2A287E6-E0C7-4875-9C1B-24F615FA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78" y="4188439"/>
                <a:ext cx="8953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001C513-A8D2-4E23-98FD-D61F450D9BD9}"/>
                  </a:ext>
                </a:extLst>
              </p:cNvPr>
              <p:cNvSpPr txBox="1"/>
              <p:nvPr/>
            </p:nvSpPr>
            <p:spPr>
              <a:xfrm>
                <a:off x="3246367" y="2658572"/>
                <a:ext cx="895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001C513-A8D2-4E23-98FD-D61F450D9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67" y="2658572"/>
                <a:ext cx="89534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996D17-DD44-45A0-A68E-0859AAC2EE34}"/>
                  </a:ext>
                </a:extLst>
              </p:cNvPr>
              <p:cNvSpPr txBox="1"/>
              <p:nvPr/>
            </p:nvSpPr>
            <p:spPr>
              <a:xfrm>
                <a:off x="4306956" y="2658572"/>
                <a:ext cx="1500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996D17-DD44-45A0-A68E-0859AAC2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56" y="2658572"/>
                <a:ext cx="150081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77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Matl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D"/>
      </a:accent1>
      <a:accent2>
        <a:srgbClr val="D95319"/>
      </a:accent2>
      <a:accent3>
        <a:srgbClr val="EDB120"/>
      </a:accent3>
      <a:accent4>
        <a:srgbClr val="7E2F8E"/>
      </a:accent4>
      <a:accent5>
        <a:srgbClr val="77AC30"/>
      </a:accent5>
      <a:accent6>
        <a:srgbClr val="4DBEEE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Chengke</dc:creator>
  <cp:lastModifiedBy>Wang Chengke</cp:lastModifiedBy>
  <cp:revision>1</cp:revision>
  <dcterms:created xsi:type="dcterms:W3CDTF">2021-11-23T09:18:16Z</dcterms:created>
  <dcterms:modified xsi:type="dcterms:W3CDTF">2021-11-23T10:19:30Z</dcterms:modified>
</cp:coreProperties>
</file>