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5F66-BFCC-438A-88A4-C7D8AF9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659D7-FA9D-49F8-856C-6BC36BFC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79A4-DDB0-43E9-8491-1E91831A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F3B8-8719-410E-9E38-64F7FA4D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C793-4C9D-47F7-A6BC-C3FBF60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0F87-29D8-4EA5-B460-85E8299D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884DD-55BB-4B0E-AEBD-F49EA397B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E8FA-2C4C-4BEB-A2B2-6C309E27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3807-D177-42EF-88DA-045225C9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D0EF-518D-45E2-BDB3-CB4C683D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3331C-481B-490A-AE5D-3B7F42D18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F9834-1B77-4D8C-BA5F-2DA1FB9E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BA4A-9965-4F62-9975-F3A26000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288A-DA1A-43B2-AC4F-BD16A31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7D71-1F71-48F2-B796-03D54F84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BE75-10E7-478A-BD32-85565634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2DF2-A340-4FE9-B8D6-82900851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A968-C2EA-4A7B-8E92-E56CDFEB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5AEE-9745-4CE2-A981-7A95CCB8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2382-D0CB-4C1B-968B-950F08F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14D1-4253-4936-A1FD-72DEB7B8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0DB85-87D2-43D7-BBD6-C1E343B2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1D53-C7A8-4D34-A077-5AD7A09E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9378-8F66-4E81-9CB0-BC5DC315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1BC8-2518-43D9-AF1F-28DEE12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3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4F2A-ABC6-4539-9383-2BFC2ED0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8416-2432-4931-99C0-7DAAA7282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D5240-F7E8-4EF3-B15E-70E437B1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B370-052A-4EF5-B269-19DA37A5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C7A3-2F26-483F-9A91-D83A0CF2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DCBB-EE46-4A22-9B98-5D7A4EC9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4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7738-F096-4C2D-9B1C-D151F4C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E13E-7BFE-4549-8AE9-CFDC5213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069F7-20EE-4A4F-96F1-3AFC0BE89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FCCAD-3E15-4C07-9298-B4804C46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C5D7E-123D-4FBF-A014-B46DF7261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57E84-3BD6-46EA-8CDE-18BBA679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2A034-930F-42FE-833C-CFEB79E6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ACDE1-192C-4A89-A3A2-B390F071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64E-D174-43FA-BAF1-59A9BA6E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368BD-623A-4E55-8CE3-1128E31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1C5DE-E5B1-43FA-A668-47CE391D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2D949-A54D-4178-8E0B-40CD641F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73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A06C-943C-4201-816B-DC4F1FB2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8F6CE-0C7E-4970-A9C3-ED274099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3A4D-BF6D-4D1D-AB64-CE190F25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DED-C8FF-4FA3-AA61-D97C8349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5635-54F5-4652-BE8D-8E09BB16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F306F-8AE6-45C4-9DD1-49937407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14238-0049-4F00-B2FC-3370DBC6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0AB8A-4B0F-415E-8834-D6267060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10C1-55E5-4BB1-ACF5-91D90352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8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66E9-63F7-4FF9-8EC3-5504316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92886-4890-4FC7-8ADF-950C8371C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F46C-45E4-4984-8B5B-7CCFC1703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77C3A-61C9-4D02-B186-40AEFFB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FB0F-F232-418C-B08A-5A1C0D87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9EE9B-A035-4A3E-9EB7-2125B69B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CCE4E-8A6E-4B16-9809-839DBF0B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28DB-2BBF-4FAF-8E23-A5C19540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4813-FCF5-4FEC-A9AA-CE07A8238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EBEC-0F68-415C-B84D-277657B8EB63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2E23-9CB0-4E3B-B94E-BCE0DC6D6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226D3-E198-4167-8A06-A294EC508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4F9D-6EC7-4AE8-A173-5073A87FC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1E49-0649-4D10-98F3-25B37DD5C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758FD-8E8B-4206-8261-B313D0D6F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9F0075-04E1-451B-B9BF-6314D151339A}"/>
              </a:ext>
            </a:extLst>
          </p:cNvPr>
          <p:cNvSpPr/>
          <p:nvPr/>
        </p:nvSpPr>
        <p:spPr>
          <a:xfrm>
            <a:off x="4750790" y="2682438"/>
            <a:ext cx="2358530" cy="104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r>
              <a:rPr lang="en-GB" sz="2400" dirty="0"/>
              <a:t>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100" dirty="0"/>
              <a:t>Brain of the architecture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100" dirty="0"/>
              <a:t>Transfers Login Details</a:t>
            </a:r>
            <a:endParaRPr lang="en-GB" dirty="0"/>
          </a:p>
          <a:p>
            <a:pPr algn="ctr"/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11E931-4C71-417D-88B3-55CA60568408}"/>
              </a:ext>
            </a:extLst>
          </p:cNvPr>
          <p:cNvSpPr/>
          <p:nvPr/>
        </p:nvSpPr>
        <p:spPr>
          <a:xfrm>
            <a:off x="4750790" y="360040"/>
            <a:ext cx="2358530" cy="104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r>
              <a:rPr lang="en-GB" sz="2400" dirty="0"/>
              <a:t>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100" dirty="0"/>
              <a:t>User interface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100" dirty="0"/>
              <a:t>Login Page view</a:t>
            </a:r>
            <a:r>
              <a:rPr lang="en-GB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3A156A-E38E-4C48-A304-30BAA1644159}"/>
              </a:ext>
            </a:extLst>
          </p:cNvPr>
          <p:cNvSpPr/>
          <p:nvPr/>
        </p:nvSpPr>
        <p:spPr>
          <a:xfrm>
            <a:off x="4750790" y="5004837"/>
            <a:ext cx="2358530" cy="104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  <a:p>
            <a:pPr algn="ctr"/>
            <a:r>
              <a:rPr lang="en-GB" sz="2400" dirty="0"/>
              <a:t>Model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100" dirty="0"/>
              <a:t>Stores &amp; manages login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100" dirty="0"/>
              <a:t>Manages MySQL Database</a:t>
            </a:r>
            <a:r>
              <a:rPr lang="en-GB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0E61B30-F75C-4B26-A962-F67563FD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480" y="270508"/>
            <a:ext cx="1221109" cy="1221109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8C04E849-870C-41A9-A99A-44E5AFFD4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1627" y="4743853"/>
            <a:ext cx="1283024" cy="128302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F8539D-40A3-44B7-87A9-F2A315BC9382}"/>
              </a:ext>
            </a:extLst>
          </p:cNvPr>
          <p:cNvSpPr/>
          <p:nvPr/>
        </p:nvSpPr>
        <p:spPr>
          <a:xfrm>
            <a:off x="2973226" y="540544"/>
            <a:ext cx="1614487" cy="223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7EF93D-EA31-4D05-B337-9DE8F0272F0E}"/>
              </a:ext>
            </a:extLst>
          </p:cNvPr>
          <p:cNvSpPr/>
          <p:nvPr/>
        </p:nvSpPr>
        <p:spPr>
          <a:xfrm rot="5400000">
            <a:off x="4947048" y="1930344"/>
            <a:ext cx="1112045" cy="223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C6031F-F9F0-4114-9E0A-A9A3EF107C66}"/>
              </a:ext>
            </a:extLst>
          </p:cNvPr>
          <p:cNvSpPr/>
          <p:nvPr/>
        </p:nvSpPr>
        <p:spPr>
          <a:xfrm rot="5400000">
            <a:off x="4880373" y="4252743"/>
            <a:ext cx="1112045" cy="223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91D701-5DE1-49F2-AFFC-F9CCDB8A1466}"/>
              </a:ext>
            </a:extLst>
          </p:cNvPr>
          <p:cNvSpPr/>
          <p:nvPr/>
        </p:nvSpPr>
        <p:spPr>
          <a:xfrm rot="16200000">
            <a:off x="5613795" y="1930344"/>
            <a:ext cx="1112045" cy="223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FD480B-6C34-4F05-940A-84D1A9FEE758}"/>
              </a:ext>
            </a:extLst>
          </p:cNvPr>
          <p:cNvSpPr/>
          <p:nvPr/>
        </p:nvSpPr>
        <p:spPr>
          <a:xfrm rot="16200000">
            <a:off x="5613794" y="4252743"/>
            <a:ext cx="1112045" cy="2238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FD3A9-86F2-4F6A-B29B-84E51AEC1D63}"/>
              </a:ext>
            </a:extLst>
          </p:cNvPr>
          <p:cNvSpPr txBox="1"/>
          <p:nvPr/>
        </p:nvSpPr>
        <p:spPr>
          <a:xfrm>
            <a:off x="1862138" y="5916265"/>
            <a:ext cx="150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MySQL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F30A0-1812-4F5D-94B7-74F9D0F606C7}"/>
              </a:ext>
            </a:extLst>
          </p:cNvPr>
          <p:cNvSpPr txBox="1"/>
          <p:nvPr/>
        </p:nvSpPr>
        <p:spPr>
          <a:xfrm>
            <a:off x="2273139" y="1515071"/>
            <a:ext cx="14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513D-FE4F-40D5-B7E7-259353E1A0E8}"/>
              </a:ext>
            </a:extLst>
          </p:cNvPr>
          <p:cNvSpPr txBox="1"/>
          <p:nvPr/>
        </p:nvSpPr>
        <p:spPr>
          <a:xfrm>
            <a:off x="3176589" y="5024844"/>
            <a:ext cx="135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Operates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1C4C74A9-91E9-4528-A26F-67B861CD74EF}"/>
              </a:ext>
            </a:extLst>
          </p:cNvPr>
          <p:cNvSpPr/>
          <p:nvPr/>
        </p:nvSpPr>
        <p:spPr>
          <a:xfrm>
            <a:off x="2920828" y="5312176"/>
            <a:ext cx="1614487" cy="2905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0677C-3F27-454B-8EB7-99A30D0CCAA3}"/>
              </a:ext>
            </a:extLst>
          </p:cNvPr>
          <p:cNvSpPr txBox="1"/>
          <p:nvPr/>
        </p:nvSpPr>
        <p:spPr>
          <a:xfrm>
            <a:off x="3062288" y="270508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0A5D1D-AF94-4107-B7BF-BC92F05B8555}"/>
              </a:ext>
            </a:extLst>
          </p:cNvPr>
          <p:cNvSpPr txBox="1"/>
          <p:nvPr/>
        </p:nvSpPr>
        <p:spPr>
          <a:xfrm>
            <a:off x="4514851" y="4142865"/>
            <a:ext cx="103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59631E-9104-4789-80B7-CBD3D6B2EDA7}"/>
              </a:ext>
            </a:extLst>
          </p:cNvPr>
          <p:cNvSpPr txBox="1"/>
          <p:nvPr/>
        </p:nvSpPr>
        <p:spPr>
          <a:xfrm>
            <a:off x="6169816" y="4142865"/>
            <a:ext cx="163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Sends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2543A3-B450-4C1C-B73F-1EB51BE2F92D}"/>
              </a:ext>
            </a:extLst>
          </p:cNvPr>
          <p:cNvSpPr txBox="1"/>
          <p:nvPr/>
        </p:nvSpPr>
        <p:spPr>
          <a:xfrm>
            <a:off x="6281734" y="173760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27EDD-7641-4716-8BF9-4F22EC528D97}"/>
              </a:ext>
            </a:extLst>
          </p:cNvPr>
          <p:cNvSpPr txBox="1"/>
          <p:nvPr/>
        </p:nvSpPr>
        <p:spPr>
          <a:xfrm>
            <a:off x="4535315" y="1713618"/>
            <a:ext cx="135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Request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8DA5653-7D26-4637-981E-74D872578502}"/>
              </a:ext>
            </a:extLst>
          </p:cNvPr>
          <p:cNvSpPr/>
          <p:nvPr/>
        </p:nvSpPr>
        <p:spPr>
          <a:xfrm rot="10800000">
            <a:off x="2973226" y="890505"/>
            <a:ext cx="1614487" cy="223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8C654A-9573-42A0-915E-80CCFB483B07}"/>
              </a:ext>
            </a:extLst>
          </p:cNvPr>
          <p:cNvSpPr txBox="1"/>
          <p:nvPr/>
        </p:nvSpPr>
        <p:spPr>
          <a:xfrm>
            <a:off x="3190891" y="1034308"/>
            <a:ext cx="146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Displays response </a:t>
            </a:r>
          </a:p>
        </p:txBody>
      </p:sp>
    </p:spTree>
    <p:extLst>
      <p:ext uri="{BB962C8B-B14F-4D97-AF65-F5344CB8AC3E}">
        <p14:creationId xmlns:p14="http://schemas.microsoft.com/office/powerpoint/2010/main" val="366565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#ASOK KUMAR GAURAV#</dc:creator>
  <cp:lastModifiedBy>#ASOK KUMAR GAURAV#</cp:lastModifiedBy>
  <cp:revision>4</cp:revision>
  <dcterms:created xsi:type="dcterms:W3CDTF">2020-11-20T08:14:08Z</dcterms:created>
  <dcterms:modified xsi:type="dcterms:W3CDTF">2020-11-20T08:41:21Z</dcterms:modified>
</cp:coreProperties>
</file>