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9" r:id="rId4"/>
    <p:sldId id="305" r:id="rId5"/>
    <p:sldId id="306" r:id="rId6"/>
    <p:sldId id="261" r:id="rId7"/>
    <p:sldId id="308" r:id="rId8"/>
    <p:sldId id="260" r:id="rId9"/>
    <p:sldId id="307" r:id="rId10"/>
    <p:sldId id="309" r:id="rId11"/>
    <p:sldId id="281" r:id="rId12"/>
    <p:sldId id="285" r:id="rId13"/>
  </p:sldIdLst>
  <p:sldSz cx="9144000" cy="5143500" type="screen16x9"/>
  <p:notesSz cx="6858000" cy="9144000"/>
  <p:embeddedFontLst>
    <p:embeddedFont>
      <p:font typeface="Baloo 2" panose="020B0604020202020204" charset="0"/>
      <p:regular r:id="rId15"/>
      <p:bold r:id="rId16"/>
    </p:embeddedFont>
    <p:embeddedFont>
      <p:font typeface="Concert One" panose="020B0604020202020204" charset="0"/>
      <p:regular r:id="rId17"/>
    </p:embeddedFont>
    <p:embeddedFont>
      <p:font typeface="Roboto Condensed Light" panose="020B0604020202020204" pitchFamily="2" charset="0"/>
      <p:regular r:id="rId18"/>
      <p:italic r:id="rId19"/>
    </p:embeddedFont>
    <p:embeddedFont>
      <p:font typeface="Teko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AA1"/>
    <a:srgbClr val="F9F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5E2DA6-B43B-4747-B821-0BBF37C812BF}">
  <a:tblStyle styleId="{7A5E2DA6-B43B-4747-B821-0BBF37C812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6fc84f77b_0_17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6fc84f77b_0_17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d6f17928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d6f17928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851a045c94_0_1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851a045c94_0_1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86fc84f77b_0_16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86fc84f77b_0_16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86fc84f77b_0_16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86fc84f77b_0_16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6610115" y="410493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/>
          <p:nvPr/>
        </p:nvSpPr>
        <p:spPr>
          <a:xfrm>
            <a:off x="1614487" y="4028602"/>
            <a:ext cx="339830" cy="36654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" name="Google Shape;22;p2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23" name="Google Shape;23;p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169342" y="1095366"/>
            <a:ext cx="398352" cy="427012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2"/>
          <p:cNvSpPr/>
          <p:nvPr/>
        </p:nvSpPr>
        <p:spPr>
          <a:xfrm>
            <a:off x="2155044" y="12140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"/>
          <p:cNvSpPr/>
          <p:nvPr/>
        </p:nvSpPr>
        <p:spPr>
          <a:xfrm>
            <a:off x="1338102" y="2357862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2"/>
          <p:cNvSpPr/>
          <p:nvPr/>
        </p:nvSpPr>
        <p:spPr>
          <a:xfrm>
            <a:off x="2206519" y="20129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"/>
          <p:cNvSpPr/>
          <p:nvPr/>
        </p:nvSpPr>
        <p:spPr>
          <a:xfrm>
            <a:off x="1658244" y="29307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6752399" y="1920823"/>
            <a:ext cx="553882" cy="59742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"/>
          <p:cNvSpPr/>
          <p:nvPr/>
        </p:nvSpPr>
        <p:spPr>
          <a:xfrm>
            <a:off x="1404152" y="134998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2"/>
          <p:cNvSpPr/>
          <p:nvPr/>
        </p:nvSpPr>
        <p:spPr>
          <a:xfrm>
            <a:off x="7420014" y="2930768"/>
            <a:ext cx="147682" cy="158298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2"/>
          <p:cNvSpPr/>
          <p:nvPr/>
        </p:nvSpPr>
        <p:spPr>
          <a:xfrm>
            <a:off x="2968719" y="1578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"/>
          <p:cNvSpPr/>
          <p:nvPr/>
        </p:nvSpPr>
        <p:spPr>
          <a:xfrm>
            <a:off x="6166095" y="224979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2"/>
          <p:cNvSpPr/>
          <p:nvPr/>
        </p:nvSpPr>
        <p:spPr>
          <a:xfrm>
            <a:off x="1801920" y="47841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538575" y="538575"/>
            <a:ext cx="8067000" cy="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759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6348832" y="4705267"/>
            <a:ext cx="299361" cy="322522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1" name="Google Shape;101;p3"/>
          <p:cNvGrpSpPr/>
          <p:nvPr/>
        </p:nvGrpSpPr>
        <p:grpSpPr>
          <a:xfrm rot="9941017">
            <a:off x="6472466" y="3245484"/>
            <a:ext cx="2435217" cy="1836712"/>
            <a:chOff x="1852738" y="206787"/>
            <a:chExt cx="2668014" cy="2012295"/>
          </a:xfrm>
        </p:grpSpPr>
        <p:sp>
          <p:nvSpPr>
            <p:cNvPr id="102" name="Google Shape;102;p3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9" name="Google Shape;109;p3"/>
          <p:cNvGrpSpPr/>
          <p:nvPr/>
        </p:nvGrpSpPr>
        <p:grpSpPr>
          <a:xfrm>
            <a:off x="2813843" y="1327211"/>
            <a:ext cx="5396099" cy="3088286"/>
            <a:chOff x="329117" y="143471"/>
            <a:chExt cx="8485767" cy="4856559"/>
          </a:xfrm>
        </p:grpSpPr>
        <p:grpSp>
          <p:nvGrpSpPr>
            <p:cNvPr id="110" name="Google Shape;110;p3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11" name="Google Shape;111;p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16" name="Google Shape;116;p3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9" name="Google Shape;119;p3"/>
          <p:cNvSpPr/>
          <p:nvPr/>
        </p:nvSpPr>
        <p:spPr>
          <a:xfrm>
            <a:off x="393318" y="3460732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3"/>
          <p:cNvSpPr/>
          <p:nvPr/>
        </p:nvSpPr>
        <p:spPr>
          <a:xfrm>
            <a:off x="1272886" y="321462"/>
            <a:ext cx="223706" cy="329856"/>
          </a:xfrm>
          <a:custGeom>
            <a:avLst/>
            <a:gdLst/>
            <a:ahLst/>
            <a:cxnLst/>
            <a:rect l="l" t="t" r="r" b="b"/>
            <a:pathLst>
              <a:path w="2883" h="4251" extrusionOk="0">
                <a:moveTo>
                  <a:pt x="1441" y="0"/>
                </a:moveTo>
                <a:lnTo>
                  <a:pt x="1251" y="703"/>
                </a:lnTo>
                <a:cubicBezTo>
                  <a:pt x="1120" y="1227"/>
                  <a:pt x="775" y="1679"/>
                  <a:pt x="298" y="1953"/>
                </a:cubicBezTo>
                <a:lnTo>
                  <a:pt x="1" y="2131"/>
                </a:lnTo>
                <a:lnTo>
                  <a:pt x="298" y="2298"/>
                </a:lnTo>
                <a:cubicBezTo>
                  <a:pt x="775" y="2572"/>
                  <a:pt x="1120" y="3024"/>
                  <a:pt x="1251" y="3548"/>
                </a:cubicBezTo>
                <a:lnTo>
                  <a:pt x="1441" y="4251"/>
                </a:lnTo>
                <a:lnTo>
                  <a:pt x="1632" y="3548"/>
                </a:lnTo>
                <a:cubicBezTo>
                  <a:pt x="1775" y="3024"/>
                  <a:pt x="2120" y="2572"/>
                  <a:pt x="2584" y="2298"/>
                </a:cubicBezTo>
                <a:lnTo>
                  <a:pt x="2882" y="2131"/>
                </a:lnTo>
                <a:lnTo>
                  <a:pt x="2584" y="1953"/>
                </a:lnTo>
                <a:cubicBezTo>
                  <a:pt x="2120" y="1679"/>
                  <a:pt x="1775" y="1227"/>
                  <a:pt x="1632" y="703"/>
                </a:cubicBezTo>
                <a:lnTo>
                  <a:pt x="144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3"/>
          <p:cNvSpPr/>
          <p:nvPr/>
        </p:nvSpPr>
        <p:spPr>
          <a:xfrm>
            <a:off x="519788" y="205926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3"/>
          <p:cNvSpPr/>
          <p:nvPr/>
        </p:nvSpPr>
        <p:spPr>
          <a:xfrm>
            <a:off x="1161148" y="4396592"/>
            <a:ext cx="242096" cy="260642"/>
          </a:xfrm>
          <a:custGeom>
            <a:avLst/>
            <a:gdLst/>
            <a:ahLst/>
            <a:cxnLst/>
            <a:rect l="l" t="t" r="r" b="b"/>
            <a:pathLst>
              <a:path w="3120" h="3359" extrusionOk="0">
                <a:moveTo>
                  <a:pt x="1560" y="1"/>
                </a:moveTo>
                <a:lnTo>
                  <a:pt x="1322" y="703"/>
                </a:lnTo>
                <a:cubicBezTo>
                  <a:pt x="1215" y="1036"/>
                  <a:pt x="953" y="1310"/>
                  <a:pt x="631" y="1441"/>
                </a:cubicBezTo>
                <a:lnTo>
                  <a:pt x="0" y="1679"/>
                </a:lnTo>
                <a:lnTo>
                  <a:pt x="631" y="1917"/>
                </a:lnTo>
                <a:cubicBezTo>
                  <a:pt x="953" y="2048"/>
                  <a:pt x="1215" y="2310"/>
                  <a:pt x="1322" y="2656"/>
                </a:cubicBezTo>
                <a:lnTo>
                  <a:pt x="1560" y="3358"/>
                </a:lnTo>
                <a:lnTo>
                  <a:pt x="1798" y="2656"/>
                </a:lnTo>
                <a:cubicBezTo>
                  <a:pt x="1905" y="2310"/>
                  <a:pt x="2167" y="2048"/>
                  <a:pt x="2500" y="1917"/>
                </a:cubicBezTo>
                <a:lnTo>
                  <a:pt x="3120" y="1679"/>
                </a:lnTo>
                <a:lnTo>
                  <a:pt x="2500" y="1441"/>
                </a:lnTo>
                <a:cubicBezTo>
                  <a:pt x="2167" y="1310"/>
                  <a:pt x="1905" y="1036"/>
                  <a:pt x="1798" y="703"/>
                </a:cubicBezTo>
                <a:lnTo>
                  <a:pt x="1560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3"/>
          <p:cNvSpPr/>
          <p:nvPr/>
        </p:nvSpPr>
        <p:spPr>
          <a:xfrm>
            <a:off x="1155561" y="439131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3"/>
          <p:cNvSpPr/>
          <p:nvPr/>
        </p:nvSpPr>
        <p:spPr>
          <a:xfrm>
            <a:off x="1429015" y="3460718"/>
            <a:ext cx="751197" cy="809316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3"/>
          <p:cNvSpPr/>
          <p:nvPr/>
        </p:nvSpPr>
        <p:spPr>
          <a:xfrm>
            <a:off x="307915" y="116375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3"/>
          <p:cNvSpPr/>
          <p:nvPr/>
        </p:nvSpPr>
        <p:spPr>
          <a:xfrm>
            <a:off x="1017852" y="1700876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3"/>
          <p:cNvSpPr/>
          <p:nvPr/>
        </p:nvSpPr>
        <p:spPr>
          <a:xfrm>
            <a:off x="833152" y="542219"/>
            <a:ext cx="498005" cy="536880"/>
          </a:xfrm>
          <a:custGeom>
            <a:avLst/>
            <a:gdLst/>
            <a:ahLst/>
            <a:cxnLst/>
            <a:rect l="l" t="t" r="r" b="b"/>
            <a:pathLst>
              <a:path w="6418" h="6919" extrusionOk="0">
                <a:moveTo>
                  <a:pt x="3215" y="1"/>
                </a:moveTo>
                <a:lnTo>
                  <a:pt x="2727" y="1441"/>
                </a:lnTo>
                <a:cubicBezTo>
                  <a:pt x="2501" y="2144"/>
                  <a:pt x="1965" y="2692"/>
                  <a:pt x="1286" y="2954"/>
                </a:cubicBezTo>
                <a:lnTo>
                  <a:pt x="0" y="3454"/>
                </a:lnTo>
                <a:lnTo>
                  <a:pt x="1286" y="3954"/>
                </a:lnTo>
                <a:cubicBezTo>
                  <a:pt x="1965" y="4216"/>
                  <a:pt x="2501" y="4775"/>
                  <a:pt x="2727" y="5466"/>
                </a:cubicBezTo>
                <a:lnTo>
                  <a:pt x="3215" y="6918"/>
                </a:lnTo>
                <a:lnTo>
                  <a:pt x="3691" y="5466"/>
                </a:lnTo>
                <a:cubicBezTo>
                  <a:pt x="3929" y="4775"/>
                  <a:pt x="4453" y="4216"/>
                  <a:pt x="5132" y="3954"/>
                </a:cubicBezTo>
                <a:lnTo>
                  <a:pt x="6418" y="3454"/>
                </a:lnTo>
                <a:lnTo>
                  <a:pt x="5132" y="2954"/>
                </a:lnTo>
                <a:cubicBezTo>
                  <a:pt x="4453" y="2692"/>
                  <a:pt x="3929" y="2144"/>
                  <a:pt x="3691" y="1441"/>
                </a:cubicBezTo>
                <a:lnTo>
                  <a:pt x="3215" y="1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3"/>
          <p:cNvSpPr/>
          <p:nvPr/>
        </p:nvSpPr>
        <p:spPr>
          <a:xfrm>
            <a:off x="1793939" y="1822690"/>
            <a:ext cx="937813" cy="1010830"/>
          </a:xfrm>
          <a:custGeom>
            <a:avLst/>
            <a:gdLst/>
            <a:ahLst/>
            <a:cxnLst/>
            <a:rect l="l" t="t" r="r" b="b"/>
            <a:pathLst>
              <a:path w="12086" h="13027" extrusionOk="0">
                <a:moveTo>
                  <a:pt x="6049" y="1"/>
                </a:moveTo>
                <a:lnTo>
                  <a:pt x="5133" y="2727"/>
                </a:lnTo>
                <a:cubicBezTo>
                  <a:pt x="4692" y="4037"/>
                  <a:pt x="3692" y="5073"/>
                  <a:pt x="2418" y="5573"/>
                </a:cubicBezTo>
                <a:lnTo>
                  <a:pt x="1" y="6514"/>
                </a:lnTo>
                <a:lnTo>
                  <a:pt x="2418" y="7454"/>
                </a:lnTo>
                <a:cubicBezTo>
                  <a:pt x="3692" y="7954"/>
                  <a:pt x="4692" y="9002"/>
                  <a:pt x="5133" y="10300"/>
                </a:cubicBezTo>
                <a:lnTo>
                  <a:pt x="6049" y="13026"/>
                </a:lnTo>
                <a:lnTo>
                  <a:pt x="6954" y="10300"/>
                </a:lnTo>
                <a:cubicBezTo>
                  <a:pt x="7395" y="9002"/>
                  <a:pt x="8395" y="7954"/>
                  <a:pt x="9681" y="7454"/>
                </a:cubicBezTo>
                <a:lnTo>
                  <a:pt x="12086" y="6514"/>
                </a:lnTo>
                <a:lnTo>
                  <a:pt x="9681" y="5573"/>
                </a:lnTo>
                <a:cubicBezTo>
                  <a:pt x="8395" y="5073"/>
                  <a:pt x="7395" y="4037"/>
                  <a:pt x="6954" y="2727"/>
                </a:cubicBezTo>
                <a:lnTo>
                  <a:pt x="6049" y="1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3"/>
          <p:cNvSpPr/>
          <p:nvPr/>
        </p:nvSpPr>
        <p:spPr>
          <a:xfrm>
            <a:off x="1879915" y="4680201"/>
            <a:ext cx="24986" cy="25063"/>
          </a:xfrm>
          <a:custGeom>
            <a:avLst/>
            <a:gdLst/>
            <a:ahLst/>
            <a:cxnLst/>
            <a:rect l="l" t="t" r="r" b="b"/>
            <a:pathLst>
              <a:path w="322" h="323" extrusionOk="0">
                <a:moveTo>
                  <a:pt x="167" y="1"/>
                </a:moveTo>
                <a:cubicBezTo>
                  <a:pt x="72" y="1"/>
                  <a:pt x="0" y="72"/>
                  <a:pt x="0" y="156"/>
                </a:cubicBezTo>
                <a:cubicBezTo>
                  <a:pt x="0" y="251"/>
                  <a:pt x="72" y="322"/>
                  <a:pt x="167" y="322"/>
                </a:cubicBezTo>
                <a:cubicBezTo>
                  <a:pt x="250" y="322"/>
                  <a:pt x="322" y="251"/>
                  <a:pt x="322" y="156"/>
                </a:cubicBezTo>
                <a:cubicBezTo>
                  <a:pt x="322" y="72"/>
                  <a:pt x="250" y="1"/>
                  <a:pt x="1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3"/>
          <p:cNvSpPr/>
          <p:nvPr/>
        </p:nvSpPr>
        <p:spPr>
          <a:xfrm>
            <a:off x="1703463" y="635566"/>
            <a:ext cx="1717488" cy="1423791"/>
          </a:xfrm>
          <a:custGeom>
            <a:avLst/>
            <a:gdLst/>
            <a:ahLst/>
            <a:cxnLst/>
            <a:rect l="l" t="t" r="r" b="b"/>
            <a:pathLst>
              <a:path w="22134" h="18349" extrusionOk="0">
                <a:moveTo>
                  <a:pt x="13633" y="0"/>
                </a:moveTo>
                <a:lnTo>
                  <a:pt x="0" y="7061"/>
                </a:lnTo>
                <a:lnTo>
                  <a:pt x="10132" y="17800"/>
                </a:lnTo>
                <a:cubicBezTo>
                  <a:pt x="10485" y="18173"/>
                  <a:pt x="11006" y="18349"/>
                  <a:pt x="11639" y="18349"/>
                </a:cubicBezTo>
                <a:cubicBezTo>
                  <a:pt x="13273" y="18349"/>
                  <a:pt x="15651" y="17174"/>
                  <a:pt x="17788" y="15157"/>
                </a:cubicBezTo>
                <a:cubicBezTo>
                  <a:pt x="20753" y="12359"/>
                  <a:pt x="22134" y="9001"/>
                  <a:pt x="20872" y="7668"/>
                </a:cubicBezTo>
                <a:lnTo>
                  <a:pt x="136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3"/>
          <p:cNvSpPr/>
          <p:nvPr/>
        </p:nvSpPr>
        <p:spPr>
          <a:xfrm>
            <a:off x="1697876" y="629436"/>
            <a:ext cx="1728661" cy="1435430"/>
          </a:xfrm>
          <a:custGeom>
            <a:avLst/>
            <a:gdLst/>
            <a:ahLst/>
            <a:cxnLst/>
            <a:rect l="l" t="t" r="r" b="b"/>
            <a:pathLst>
              <a:path w="22278" h="18499" extrusionOk="0">
                <a:moveTo>
                  <a:pt x="13681" y="163"/>
                </a:moveTo>
                <a:lnTo>
                  <a:pt x="20884" y="7795"/>
                </a:lnTo>
                <a:cubicBezTo>
                  <a:pt x="22122" y="9092"/>
                  <a:pt x="20741" y="12414"/>
                  <a:pt x="17812" y="15176"/>
                </a:cubicBezTo>
                <a:cubicBezTo>
                  <a:pt x="16384" y="16522"/>
                  <a:pt x="14812" y="17534"/>
                  <a:pt x="13371" y="18034"/>
                </a:cubicBezTo>
                <a:cubicBezTo>
                  <a:pt x="12753" y="18247"/>
                  <a:pt x="12194" y="18353"/>
                  <a:pt x="11712" y="18353"/>
                </a:cubicBezTo>
                <a:cubicBezTo>
                  <a:pt x="11088" y="18353"/>
                  <a:pt x="10593" y="18175"/>
                  <a:pt x="10264" y="17820"/>
                </a:cubicBezTo>
                <a:lnTo>
                  <a:pt x="203" y="7164"/>
                </a:lnTo>
                <a:lnTo>
                  <a:pt x="13681" y="163"/>
                </a:lnTo>
                <a:close/>
                <a:moveTo>
                  <a:pt x="13703" y="0"/>
                </a:moveTo>
                <a:cubicBezTo>
                  <a:pt x="13691" y="0"/>
                  <a:pt x="13679" y="3"/>
                  <a:pt x="13669" y="8"/>
                </a:cubicBezTo>
                <a:lnTo>
                  <a:pt x="36" y="7080"/>
                </a:lnTo>
                <a:cubicBezTo>
                  <a:pt x="13" y="7092"/>
                  <a:pt x="1" y="7104"/>
                  <a:pt x="1" y="7128"/>
                </a:cubicBezTo>
                <a:cubicBezTo>
                  <a:pt x="1" y="7152"/>
                  <a:pt x="1" y="7175"/>
                  <a:pt x="24" y="7199"/>
                </a:cubicBezTo>
                <a:lnTo>
                  <a:pt x="10157" y="17927"/>
                </a:lnTo>
                <a:cubicBezTo>
                  <a:pt x="10514" y="18308"/>
                  <a:pt x="11050" y="18498"/>
                  <a:pt x="11716" y="18498"/>
                </a:cubicBezTo>
                <a:cubicBezTo>
                  <a:pt x="12216" y="18498"/>
                  <a:pt x="12788" y="18391"/>
                  <a:pt x="13419" y="18165"/>
                </a:cubicBezTo>
                <a:cubicBezTo>
                  <a:pt x="14872" y="17665"/>
                  <a:pt x="16467" y="16641"/>
                  <a:pt x="17908" y="15284"/>
                </a:cubicBezTo>
                <a:cubicBezTo>
                  <a:pt x="20896" y="12462"/>
                  <a:pt x="22277" y="9057"/>
                  <a:pt x="20991" y="7687"/>
                </a:cubicBezTo>
                <a:lnTo>
                  <a:pt x="13752" y="20"/>
                </a:lnTo>
                <a:cubicBezTo>
                  <a:pt x="13738" y="6"/>
                  <a:pt x="13720" y="0"/>
                  <a:pt x="13703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3"/>
          <p:cNvSpPr/>
          <p:nvPr/>
        </p:nvSpPr>
        <p:spPr>
          <a:xfrm>
            <a:off x="1703463" y="635566"/>
            <a:ext cx="1308252" cy="1423713"/>
          </a:xfrm>
          <a:custGeom>
            <a:avLst/>
            <a:gdLst/>
            <a:ahLst/>
            <a:cxnLst/>
            <a:rect l="l" t="t" r="r" b="b"/>
            <a:pathLst>
              <a:path w="16860" h="18348" extrusionOk="0">
                <a:moveTo>
                  <a:pt x="13621" y="0"/>
                </a:moveTo>
                <a:lnTo>
                  <a:pt x="0" y="7061"/>
                </a:lnTo>
                <a:lnTo>
                  <a:pt x="10132" y="17800"/>
                </a:lnTo>
                <a:cubicBezTo>
                  <a:pt x="10488" y="18171"/>
                  <a:pt x="11009" y="18347"/>
                  <a:pt x="11640" y="18347"/>
                </a:cubicBezTo>
                <a:cubicBezTo>
                  <a:pt x="12445" y="18347"/>
                  <a:pt x="13430" y="18060"/>
                  <a:pt x="14478" y="17526"/>
                </a:cubicBezTo>
                <a:cubicBezTo>
                  <a:pt x="15240" y="13002"/>
                  <a:pt x="16228" y="7156"/>
                  <a:pt x="16859" y="3417"/>
                </a:cubicBezTo>
                <a:lnTo>
                  <a:pt x="13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3"/>
          <p:cNvSpPr/>
          <p:nvPr/>
        </p:nvSpPr>
        <p:spPr>
          <a:xfrm>
            <a:off x="1697876" y="629436"/>
            <a:ext cx="1320279" cy="1435430"/>
          </a:xfrm>
          <a:custGeom>
            <a:avLst/>
            <a:gdLst/>
            <a:ahLst/>
            <a:cxnLst/>
            <a:rect l="l" t="t" r="r" b="b"/>
            <a:pathLst>
              <a:path w="17015" h="18499" extrusionOk="0">
                <a:moveTo>
                  <a:pt x="13681" y="163"/>
                </a:moveTo>
                <a:lnTo>
                  <a:pt x="16848" y="3520"/>
                </a:lnTo>
                <a:cubicBezTo>
                  <a:pt x="16229" y="7247"/>
                  <a:pt x="15253" y="13045"/>
                  <a:pt x="14491" y="17558"/>
                </a:cubicBezTo>
                <a:cubicBezTo>
                  <a:pt x="13438" y="18084"/>
                  <a:pt x="12487" y="18352"/>
                  <a:pt x="11720" y="18352"/>
                </a:cubicBezTo>
                <a:cubicBezTo>
                  <a:pt x="11099" y="18352"/>
                  <a:pt x="10599" y="18176"/>
                  <a:pt x="10264" y="17820"/>
                </a:cubicBezTo>
                <a:lnTo>
                  <a:pt x="203" y="7164"/>
                </a:lnTo>
                <a:lnTo>
                  <a:pt x="13681" y="163"/>
                </a:lnTo>
                <a:close/>
                <a:moveTo>
                  <a:pt x="13703" y="0"/>
                </a:moveTo>
                <a:cubicBezTo>
                  <a:pt x="13691" y="0"/>
                  <a:pt x="13679" y="3"/>
                  <a:pt x="13669" y="8"/>
                </a:cubicBezTo>
                <a:lnTo>
                  <a:pt x="36" y="7080"/>
                </a:lnTo>
                <a:cubicBezTo>
                  <a:pt x="13" y="7092"/>
                  <a:pt x="1" y="7104"/>
                  <a:pt x="1" y="7128"/>
                </a:cubicBezTo>
                <a:cubicBezTo>
                  <a:pt x="1" y="7152"/>
                  <a:pt x="1" y="7175"/>
                  <a:pt x="24" y="7199"/>
                </a:cubicBezTo>
                <a:lnTo>
                  <a:pt x="10157" y="17927"/>
                </a:lnTo>
                <a:cubicBezTo>
                  <a:pt x="10514" y="18308"/>
                  <a:pt x="11050" y="18498"/>
                  <a:pt x="11716" y="18498"/>
                </a:cubicBezTo>
                <a:cubicBezTo>
                  <a:pt x="12514" y="18498"/>
                  <a:pt x="13502" y="18224"/>
                  <a:pt x="14586" y="17665"/>
                </a:cubicBezTo>
                <a:cubicBezTo>
                  <a:pt x="14610" y="17653"/>
                  <a:pt x="14622" y="17641"/>
                  <a:pt x="14622" y="17617"/>
                </a:cubicBezTo>
                <a:cubicBezTo>
                  <a:pt x="15384" y="13093"/>
                  <a:pt x="16372" y="7247"/>
                  <a:pt x="17003" y="3508"/>
                </a:cubicBezTo>
                <a:cubicBezTo>
                  <a:pt x="17015" y="3484"/>
                  <a:pt x="17003" y="3461"/>
                  <a:pt x="16991" y="3449"/>
                </a:cubicBezTo>
                <a:lnTo>
                  <a:pt x="13752" y="20"/>
                </a:lnTo>
                <a:cubicBezTo>
                  <a:pt x="13738" y="6"/>
                  <a:pt x="13720" y="0"/>
                  <a:pt x="137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3"/>
          <p:cNvSpPr/>
          <p:nvPr/>
        </p:nvSpPr>
        <p:spPr>
          <a:xfrm>
            <a:off x="1414264" y="471065"/>
            <a:ext cx="1549417" cy="1224216"/>
          </a:xfrm>
          <a:custGeom>
            <a:avLst/>
            <a:gdLst/>
            <a:ahLst/>
            <a:cxnLst/>
            <a:rect l="l" t="t" r="r" b="b"/>
            <a:pathLst>
              <a:path w="19968" h="15777" extrusionOk="0">
                <a:moveTo>
                  <a:pt x="3537" y="1"/>
                </a:moveTo>
                <a:lnTo>
                  <a:pt x="0" y="15777"/>
                </a:lnTo>
                <a:lnTo>
                  <a:pt x="16431" y="15777"/>
                </a:lnTo>
                <a:lnTo>
                  <a:pt x="1996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3"/>
          <p:cNvSpPr/>
          <p:nvPr/>
        </p:nvSpPr>
        <p:spPr>
          <a:xfrm>
            <a:off x="1407824" y="465555"/>
            <a:ext cx="1561367" cy="1235312"/>
          </a:xfrm>
          <a:custGeom>
            <a:avLst/>
            <a:gdLst/>
            <a:ahLst/>
            <a:cxnLst/>
            <a:rect l="l" t="t" r="r" b="b"/>
            <a:pathLst>
              <a:path w="20122" h="15920" extrusionOk="0">
                <a:moveTo>
                  <a:pt x="19955" y="143"/>
                </a:moveTo>
                <a:lnTo>
                  <a:pt x="16455" y="15776"/>
                </a:lnTo>
                <a:lnTo>
                  <a:pt x="167" y="15776"/>
                </a:lnTo>
                <a:lnTo>
                  <a:pt x="3667" y="143"/>
                </a:lnTo>
                <a:close/>
                <a:moveTo>
                  <a:pt x="3608" y="1"/>
                </a:moveTo>
                <a:cubicBezTo>
                  <a:pt x="3572" y="1"/>
                  <a:pt x="3548" y="24"/>
                  <a:pt x="3536" y="60"/>
                </a:cubicBezTo>
                <a:lnTo>
                  <a:pt x="0" y="15836"/>
                </a:lnTo>
                <a:cubicBezTo>
                  <a:pt x="0" y="15848"/>
                  <a:pt x="12" y="15872"/>
                  <a:pt x="24" y="15895"/>
                </a:cubicBezTo>
                <a:cubicBezTo>
                  <a:pt x="36" y="15907"/>
                  <a:pt x="60" y="15919"/>
                  <a:pt x="83" y="15919"/>
                </a:cubicBezTo>
                <a:lnTo>
                  <a:pt x="16514" y="15919"/>
                </a:lnTo>
                <a:cubicBezTo>
                  <a:pt x="16550" y="15919"/>
                  <a:pt x="16574" y="15895"/>
                  <a:pt x="16586" y="15860"/>
                </a:cubicBezTo>
                <a:lnTo>
                  <a:pt x="20122" y="84"/>
                </a:lnTo>
                <a:cubicBezTo>
                  <a:pt x="20122" y="60"/>
                  <a:pt x="20122" y="48"/>
                  <a:pt x="20098" y="24"/>
                </a:cubicBezTo>
                <a:cubicBezTo>
                  <a:pt x="20086" y="12"/>
                  <a:pt x="20062" y="1"/>
                  <a:pt x="20050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3"/>
          <p:cNvSpPr/>
          <p:nvPr/>
        </p:nvSpPr>
        <p:spPr>
          <a:xfrm>
            <a:off x="1577758" y="833200"/>
            <a:ext cx="531293" cy="1365594"/>
          </a:xfrm>
          <a:custGeom>
            <a:avLst/>
            <a:gdLst/>
            <a:ahLst/>
            <a:cxnLst/>
            <a:rect l="l" t="t" r="r" b="b"/>
            <a:pathLst>
              <a:path w="6847" h="17599" extrusionOk="0">
                <a:moveTo>
                  <a:pt x="6780" y="0"/>
                </a:moveTo>
                <a:cubicBezTo>
                  <a:pt x="6243" y="0"/>
                  <a:pt x="2659" y="144"/>
                  <a:pt x="977" y="4216"/>
                </a:cubicBezTo>
                <a:cubicBezTo>
                  <a:pt x="1" y="6609"/>
                  <a:pt x="858" y="10122"/>
                  <a:pt x="1418" y="12443"/>
                </a:cubicBezTo>
                <a:cubicBezTo>
                  <a:pt x="1572" y="13050"/>
                  <a:pt x="1692" y="13562"/>
                  <a:pt x="1763" y="13955"/>
                </a:cubicBezTo>
                <a:cubicBezTo>
                  <a:pt x="2084" y="15741"/>
                  <a:pt x="1430" y="17218"/>
                  <a:pt x="1418" y="17230"/>
                </a:cubicBezTo>
                <a:lnTo>
                  <a:pt x="2227" y="17599"/>
                </a:lnTo>
                <a:cubicBezTo>
                  <a:pt x="2263" y="17527"/>
                  <a:pt x="3013" y="15872"/>
                  <a:pt x="2644" y="13801"/>
                </a:cubicBezTo>
                <a:cubicBezTo>
                  <a:pt x="2573" y="13384"/>
                  <a:pt x="2442" y="12848"/>
                  <a:pt x="2287" y="12229"/>
                </a:cubicBezTo>
                <a:cubicBezTo>
                  <a:pt x="1751" y="10026"/>
                  <a:pt x="930" y="6681"/>
                  <a:pt x="1811" y="4561"/>
                </a:cubicBezTo>
                <a:cubicBezTo>
                  <a:pt x="3287" y="978"/>
                  <a:pt x="6309" y="882"/>
                  <a:pt x="6750" y="882"/>
                </a:cubicBezTo>
                <a:cubicBezTo>
                  <a:pt x="6775" y="882"/>
                  <a:pt x="6792" y="882"/>
                  <a:pt x="6799" y="882"/>
                </a:cubicBezTo>
                <a:lnTo>
                  <a:pt x="6847" y="1"/>
                </a:lnTo>
                <a:cubicBezTo>
                  <a:pt x="6844" y="1"/>
                  <a:pt x="6820" y="0"/>
                  <a:pt x="67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3"/>
          <p:cNvSpPr/>
          <p:nvPr/>
        </p:nvSpPr>
        <p:spPr>
          <a:xfrm>
            <a:off x="1571318" y="826760"/>
            <a:ext cx="543320" cy="1377622"/>
          </a:xfrm>
          <a:custGeom>
            <a:avLst/>
            <a:gdLst/>
            <a:ahLst/>
            <a:cxnLst/>
            <a:rect l="l" t="t" r="r" b="b"/>
            <a:pathLst>
              <a:path w="7002" h="17754" extrusionOk="0">
                <a:moveTo>
                  <a:pt x="6847" y="156"/>
                </a:moveTo>
                <a:lnTo>
                  <a:pt x="6811" y="894"/>
                </a:lnTo>
                <a:cubicBezTo>
                  <a:pt x="6287" y="894"/>
                  <a:pt x="3287" y="1049"/>
                  <a:pt x="1822" y="4609"/>
                </a:cubicBezTo>
                <a:cubicBezTo>
                  <a:pt x="941" y="6752"/>
                  <a:pt x="1763" y="10109"/>
                  <a:pt x="2298" y="12336"/>
                </a:cubicBezTo>
                <a:cubicBezTo>
                  <a:pt x="2453" y="12955"/>
                  <a:pt x="2584" y="13479"/>
                  <a:pt x="2656" y="13895"/>
                </a:cubicBezTo>
                <a:cubicBezTo>
                  <a:pt x="2989" y="15741"/>
                  <a:pt x="2417" y="17253"/>
                  <a:pt x="2275" y="17586"/>
                </a:cubicBezTo>
                <a:lnTo>
                  <a:pt x="1941" y="17432"/>
                </a:lnTo>
                <a:lnTo>
                  <a:pt x="1608" y="17277"/>
                </a:lnTo>
                <a:cubicBezTo>
                  <a:pt x="1727" y="16955"/>
                  <a:pt x="2215" y="15610"/>
                  <a:pt x="1929" y="14026"/>
                </a:cubicBezTo>
                <a:cubicBezTo>
                  <a:pt x="1858" y="13634"/>
                  <a:pt x="1727" y="13122"/>
                  <a:pt x="1584" y="12514"/>
                </a:cubicBezTo>
                <a:cubicBezTo>
                  <a:pt x="1013" y="10193"/>
                  <a:pt x="155" y="6704"/>
                  <a:pt x="1132" y="4335"/>
                </a:cubicBezTo>
                <a:cubicBezTo>
                  <a:pt x="2787" y="322"/>
                  <a:pt x="6263" y="156"/>
                  <a:pt x="6847" y="156"/>
                </a:cubicBezTo>
                <a:close/>
                <a:moveTo>
                  <a:pt x="6882" y="1"/>
                </a:moveTo>
                <a:cubicBezTo>
                  <a:pt x="6398" y="1"/>
                  <a:pt x="2715" y="98"/>
                  <a:pt x="1001" y="4275"/>
                </a:cubicBezTo>
                <a:cubicBezTo>
                  <a:pt x="1" y="6692"/>
                  <a:pt x="870" y="10216"/>
                  <a:pt x="1441" y="12550"/>
                </a:cubicBezTo>
                <a:cubicBezTo>
                  <a:pt x="1584" y="13145"/>
                  <a:pt x="1703" y="13669"/>
                  <a:pt x="1775" y="14050"/>
                </a:cubicBezTo>
                <a:cubicBezTo>
                  <a:pt x="2096" y="15824"/>
                  <a:pt x="1441" y="17265"/>
                  <a:pt x="1441" y="17277"/>
                </a:cubicBezTo>
                <a:cubicBezTo>
                  <a:pt x="1429" y="17301"/>
                  <a:pt x="1429" y="17313"/>
                  <a:pt x="1429" y="17336"/>
                </a:cubicBezTo>
                <a:cubicBezTo>
                  <a:pt x="1441" y="17348"/>
                  <a:pt x="1453" y="17372"/>
                  <a:pt x="1477" y="17372"/>
                </a:cubicBezTo>
                <a:lnTo>
                  <a:pt x="2287" y="17753"/>
                </a:lnTo>
                <a:lnTo>
                  <a:pt x="2310" y="17753"/>
                </a:lnTo>
                <a:cubicBezTo>
                  <a:pt x="2346" y="17753"/>
                  <a:pt x="2370" y="17741"/>
                  <a:pt x="2382" y="17717"/>
                </a:cubicBezTo>
                <a:cubicBezTo>
                  <a:pt x="2417" y="17646"/>
                  <a:pt x="3179" y="15967"/>
                  <a:pt x="2798" y="13872"/>
                </a:cubicBezTo>
                <a:cubicBezTo>
                  <a:pt x="2727" y="13443"/>
                  <a:pt x="2596" y="12919"/>
                  <a:pt x="2441" y="12300"/>
                </a:cubicBezTo>
                <a:cubicBezTo>
                  <a:pt x="1906" y="10097"/>
                  <a:pt x="1096" y="6764"/>
                  <a:pt x="1953" y="4668"/>
                </a:cubicBezTo>
                <a:cubicBezTo>
                  <a:pt x="3406" y="1132"/>
                  <a:pt x="6392" y="1036"/>
                  <a:pt x="6822" y="1036"/>
                </a:cubicBezTo>
                <a:cubicBezTo>
                  <a:pt x="6847" y="1036"/>
                  <a:pt x="6863" y="1037"/>
                  <a:pt x="6870" y="1037"/>
                </a:cubicBezTo>
                <a:cubicBezTo>
                  <a:pt x="6918" y="1037"/>
                  <a:pt x="6954" y="1013"/>
                  <a:pt x="6954" y="965"/>
                </a:cubicBezTo>
                <a:lnTo>
                  <a:pt x="7001" y="84"/>
                </a:lnTo>
                <a:cubicBezTo>
                  <a:pt x="7001" y="60"/>
                  <a:pt x="6989" y="49"/>
                  <a:pt x="6978" y="25"/>
                </a:cubicBezTo>
                <a:cubicBezTo>
                  <a:pt x="6966" y="13"/>
                  <a:pt x="6942" y="1"/>
                  <a:pt x="6930" y="1"/>
                </a:cubicBezTo>
                <a:cubicBezTo>
                  <a:pt x="6922" y="1"/>
                  <a:pt x="6906" y="1"/>
                  <a:pt x="688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3"/>
          <p:cNvSpPr/>
          <p:nvPr/>
        </p:nvSpPr>
        <p:spPr>
          <a:xfrm>
            <a:off x="1331082" y="2127638"/>
            <a:ext cx="540604" cy="614320"/>
          </a:xfrm>
          <a:custGeom>
            <a:avLst/>
            <a:gdLst/>
            <a:ahLst/>
            <a:cxnLst/>
            <a:rect l="l" t="t" r="r" b="b"/>
            <a:pathLst>
              <a:path w="6967" h="7917" extrusionOk="0">
                <a:moveTo>
                  <a:pt x="4703" y="1"/>
                </a:moveTo>
                <a:cubicBezTo>
                  <a:pt x="3633" y="1"/>
                  <a:pt x="3188" y="913"/>
                  <a:pt x="2858" y="1726"/>
                </a:cubicBezTo>
                <a:cubicBezTo>
                  <a:pt x="2477" y="2667"/>
                  <a:pt x="2132" y="3607"/>
                  <a:pt x="1739" y="4143"/>
                </a:cubicBezTo>
                <a:cubicBezTo>
                  <a:pt x="1334" y="4679"/>
                  <a:pt x="1" y="5905"/>
                  <a:pt x="1" y="5905"/>
                </a:cubicBezTo>
                <a:cubicBezTo>
                  <a:pt x="1" y="5905"/>
                  <a:pt x="382" y="6775"/>
                  <a:pt x="1430" y="7358"/>
                </a:cubicBezTo>
                <a:cubicBezTo>
                  <a:pt x="2501" y="6405"/>
                  <a:pt x="3287" y="5251"/>
                  <a:pt x="3716" y="3869"/>
                </a:cubicBezTo>
                <a:lnTo>
                  <a:pt x="3716" y="3869"/>
                </a:lnTo>
                <a:cubicBezTo>
                  <a:pt x="3418" y="5322"/>
                  <a:pt x="3049" y="6644"/>
                  <a:pt x="2585" y="7787"/>
                </a:cubicBezTo>
                <a:cubicBezTo>
                  <a:pt x="2692" y="7810"/>
                  <a:pt x="2811" y="7834"/>
                  <a:pt x="2930" y="7846"/>
                </a:cubicBezTo>
                <a:cubicBezTo>
                  <a:pt x="3303" y="7896"/>
                  <a:pt x="3654" y="7917"/>
                  <a:pt x="3981" y="7917"/>
                </a:cubicBezTo>
                <a:cubicBezTo>
                  <a:pt x="4123" y="7917"/>
                  <a:pt x="4261" y="7913"/>
                  <a:pt x="4394" y="7906"/>
                </a:cubicBezTo>
                <a:cubicBezTo>
                  <a:pt x="4371" y="7290"/>
                  <a:pt x="4665" y="5461"/>
                  <a:pt x="4779" y="5461"/>
                </a:cubicBezTo>
                <a:cubicBezTo>
                  <a:pt x="4782" y="5461"/>
                  <a:pt x="4785" y="5463"/>
                  <a:pt x="4787" y="5465"/>
                </a:cubicBezTo>
                <a:cubicBezTo>
                  <a:pt x="4740" y="6346"/>
                  <a:pt x="4740" y="7167"/>
                  <a:pt x="4859" y="7870"/>
                </a:cubicBezTo>
                <a:cubicBezTo>
                  <a:pt x="5930" y="7751"/>
                  <a:pt x="6573" y="7465"/>
                  <a:pt x="6573" y="7465"/>
                </a:cubicBezTo>
                <a:cubicBezTo>
                  <a:pt x="6573" y="7465"/>
                  <a:pt x="6383" y="6751"/>
                  <a:pt x="6490" y="6143"/>
                </a:cubicBezTo>
                <a:cubicBezTo>
                  <a:pt x="6597" y="5548"/>
                  <a:pt x="6966" y="3953"/>
                  <a:pt x="6918" y="2869"/>
                </a:cubicBezTo>
                <a:cubicBezTo>
                  <a:pt x="6871" y="1774"/>
                  <a:pt x="6633" y="405"/>
                  <a:pt x="5252" y="71"/>
                </a:cubicBezTo>
                <a:cubicBezTo>
                  <a:pt x="5052" y="23"/>
                  <a:pt x="4870" y="1"/>
                  <a:pt x="470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3"/>
          <p:cNvSpPr/>
          <p:nvPr/>
        </p:nvSpPr>
        <p:spPr>
          <a:xfrm>
            <a:off x="1324642" y="2121896"/>
            <a:ext cx="552554" cy="625648"/>
          </a:xfrm>
          <a:custGeom>
            <a:avLst/>
            <a:gdLst/>
            <a:ahLst/>
            <a:cxnLst/>
            <a:rect l="l" t="t" r="r" b="b"/>
            <a:pathLst>
              <a:path w="7121" h="8063" extrusionOk="0">
                <a:moveTo>
                  <a:pt x="4789" y="147"/>
                </a:moveTo>
                <a:cubicBezTo>
                  <a:pt x="4951" y="147"/>
                  <a:pt x="5128" y="169"/>
                  <a:pt x="5323" y="217"/>
                </a:cubicBezTo>
                <a:cubicBezTo>
                  <a:pt x="6668" y="538"/>
                  <a:pt x="6882" y="1931"/>
                  <a:pt x="6930" y="2943"/>
                </a:cubicBezTo>
                <a:cubicBezTo>
                  <a:pt x="6978" y="3836"/>
                  <a:pt x="6728" y="5086"/>
                  <a:pt x="6573" y="5825"/>
                </a:cubicBezTo>
                <a:cubicBezTo>
                  <a:pt x="6549" y="5979"/>
                  <a:pt x="6513" y="6110"/>
                  <a:pt x="6501" y="6206"/>
                </a:cubicBezTo>
                <a:cubicBezTo>
                  <a:pt x="6406" y="6718"/>
                  <a:pt x="6525" y="7301"/>
                  <a:pt x="6573" y="7491"/>
                </a:cubicBezTo>
                <a:cubicBezTo>
                  <a:pt x="6394" y="7563"/>
                  <a:pt x="5835" y="7765"/>
                  <a:pt x="5001" y="7861"/>
                </a:cubicBezTo>
                <a:cubicBezTo>
                  <a:pt x="4906" y="7253"/>
                  <a:pt x="4882" y="6491"/>
                  <a:pt x="4942" y="5551"/>
                </a:cubicBezTo>
                <a:cubicBezTo>
                  <a:pt x="4942" y="5527"/>
                  <a:pt x="4930" y="5503"/>
                  <a:pt x="4918" y="5491"/>
                </a:cubicBezTo>
                <a:cubicBezTo>
                  <a:pt x="4900" y="5474"/>
                  <a:pt x="4870" y="5463"/>
                  <a:pt x="4846" y="5463"/>
                </a:cubicBezTo>
                <a:cubicBezTo>
                  <a:pt x="4837" y="5463"/>
                  <a:pt x="4829" y="5464"/>
                  <a:pt x="4823" y="5467"/>
                </a:cubicBezTo>
                <a:cubicBezTo>
                  <a:pt x="4632" y="5551"/>
                  <a:pt x="4418" y="7349"/>
                  <a:pt x="4406" y="7908"/>
                </a:cubicBezTo>
                <a:cubicBezTo>
                  <a:pt x="4286" y="7914"/>
                  <a:pt x="4166" y="7917"/>
                  <a:pt x="4046" y="7917"/>
                </a:cubicBezTo>
                <a:cubicBezTo>
                  <a:pt x="3702" y="7917"/>
                  <a:pt x="3360" y="7893"/>
                  <a:pt x="3025" y="7849"/>
                </a:cubicBezTo>
                <a:cubicBezTo>
                  <a:pt x="2941" y="7837"/>
                  <a:pt x="2858" y="7825"/>
                  <a:pt x="2763" y="7801"/>
                </a:cubicBezTo>
                <a:cubicBezTo>
                  <a:pt x="3203" y="6729"/>
                  <a:pt x="3572" y="5432"/>
                  <a:pt x="3870" y="3955"/>
                </a:cubicBezTo>
                <a:cubicBezTo>
                  <a:pt x="3882" y="3920"/>
                  <a:pt x="3858" y="3884"/>
                  <a:pt x="3811" y="3872"/>
                </a:cubicBezTo>
                <a:cubicBezTo>
                  <a:pt x="3804" y="3870"/>
                  <a:pt x="3798" y="3869"/>
                  <a:pt x="3792" y="3869"/>
                </a:cubicBezTo>
                <a:cubicBezTo>
                  <a:pt x="3763" y="3869"/>
                  <a:pt x="3737" y="3890"/>
                  <a:pt x="3727" y="3920"/>
                </a:cubicBezTo>
                <a:cubicBezTo>
                  <a:pt x="3322" y="5229"/>
                  <a:pt x="2608" y="6348"/>
                  <a:pt x="1513" y="7349"/>
                </a:cubicBezTo>
                <a:cubicBezTo>
                  <a:pt x="655" y="6860"/>
                  <a:pt x="274" y="6182"/>
                  <a:pt x="179" y="6003"/>
                </a:cubicBezTo>
                <a:cubicBezTo>
                  <a:pt x="405" y="5789"/>
                  <a:pt x="1513" y="4753"/>
                  <a:pt x="1882" y="4265"/>
                </a:cubicBezTo>
                <a:cubicBezTo>
                  <a:pt x="2239" y="3765"/>
                  <a:pt x="2560" y="2967"/>
                  <a:pt x="2906" y="2110"/>
                </a:cubicBezTo>
                <a:lnTo>
                  <a:pt x="3013" y="1824"/>
                </a:lnTo>
                <a:cubicBezTo>
                  <a:pt x="3341" y="1003"/>
                  <a:pt x="3776" y="147"/>
                  <a:pt x="4789" y="147"/>
                </a:cubicBezTo>
                <a:close/>
                <a:moveTo>
                  <a:pt x="4793" y="1"/>
                </a:moveTo>
                <a:cubicBezTo>
                  <a:pt x="3583" y="1"/>
                  <a:pt x="3131" y="1130"/>
                  <a:pt x="2870" y="1776"/>
                </a:cubicBezTo>
                <a:lnTo>
                  <a:pt x="2763" y="2050"/>
                </a:lnTo>
                <a:cubicBezTo>
                  <a:pt x="2429" y="2896"/>
                  <a:pt x="2108" y="3693"/>
                  <a:pt x="1763" y="4170"/>
                </a:cubicBezTo>
                <a:cubicBezTo>
                  <a:pt x="1370" y="4693"/>
                  <a:pt x="48" y="5920"/>
                  <a:pt x="36" y="5932"/>
                </a:cubicBezTo>
                <a:cubicBezTo>
                  <a:pt x="12" y="5956"/>
                  <a:pt x="1" y="5979"/>
                  <a:pt x="12" y="6015"/>
                </a:cubicBezTo>
                <a:cubicBezTo>
                  <a:pt x="36" y="6051"/>
                  <a:pt x="417" y="6908"/>
                  <a:pt x="1477" y="7503"/>
                </a:cubicBezTo>
                <a:cubicBezTo>
                  <a:pt x="1492" y="7508"/>
                  <a:pt x="1507" y="7511"/>
                  <a:pt x="1520" y="7511"/>
                </a:cubicBezTo>
                <a:cubicBezTo>
                  <a:pt x="1540" y="7511"/>
                  <a:pt x="1558" y="7505"/>
                  <a:pt x="1572" y="7491"/>
                </a:cubicBezTo>
                <a:cubicBezTo>
                  <a:pt x="2429" y="6706"/>
                  <a:pt x="3072" y="5860"/>
                  <a:pt x="3513" y="4896"/>
                </a:cubicBezTo>
                <a:lnTo>
                  <a:pt x="3513" y="4896"/>
                </a:lnTo>
                <a:cubicBezTo>
                  <a:pt x="3251" y="6003"/>
                  <a:pt x="2941" y="6991"/>
                  <a:pt x="2596" y="7837"/>
                </a:cubicBezTo>
                <a:cubicBezTo>
                  <a:pt x="2584" y="7849"/>
                  <a:pt x="2584" y="7872"/>
                  <a:pt x="2596" y="7896"/>
                </a:cubicBezTo>
                <a:cubicBezTo>
                  <a:pt x="2608" y="7908"/>
                  <a:pt x="2620" y="7932"/>
                  <a:pt x="2644" y="7932"/>
                </a:cubicBezTo>
                <a:cubicBezTo>
                  <a:pt x="2775" y="7956"/>
                  <a:pt x="2894" y="7980"/>
                  <a:pt x="3001" y="7992"/>
                </a:cubicBezTo>
                <a:cubicBezTo>
                  <a:pt x="3358" y="8039"/>
                  <a:pt x="3727" y="8063"/>
                  <a:pt x="4084" y="8063"/>
                </a:cubicBezTo>
                <a:lnTo>
                  <a:pt x="4477" y="8063"/>
                </a:lnTo>
                <a:cubicBezTo>
                  <a:pt x="4525" y="8051"/>
                  <a:pt x="4549" y="8027"/>
                  <a:pt x="4549" y="7980"/>
                </a:cubicBezTo>
                <a:cubicBezTo>
                  <a:pt x="4537" y="7551"/>
                  <a:pt x="4656" y="6682"/>
                  <a:pt x="4763" y="6110"/>
                </a:cubicBezTo>
                <a:lnTo>
                  <a:pt x="4763" y="6110"/>
                </a:lnTo>
                <a:cubicBezTo>
                  <a:pt x="4751" y="6837"/>
                  <a:pt x="4775" y="7444"/>
                  <a:pt x="4870" y="7956"/>
                </a:cubicBezTo>
                <a:cubicBezTo>
                  <a:pt x="4870" y="7995"/>
                  <a:pt x="4895" y="8018"/>
                  <a:pt x="4923" y="8018"/>
                </a:cubicBezTo>
                <a:cubicBezTo>
                  <a:pt x="4929" y="8018"/>
                  <a:pt x="4936" y="8017"/>
                  <a:pt x="4942" y="8015"/>
                </a:cubicBezTo>
                <a:cubicBezTo>
                  <a:pt x="6013" y="7908"/>
                  <a:pt x="6668" y="7622"/>
                  <a:pt x="6692" y="7611"/>
                </a:cubicBezTo>
                <a:cubicBezTo>
                  <a:pt x="6728" y="7587"/>
                  <a:pt x="6739" y="7551"/>
                  <a:pt x="6728" y="7515"/>
                </a:cubicBezTo>
                <a:cubicBezTo>
                  <a:pt x="6728" y="7515"/>
                  <a:pt x="6537" y="6813"/>
                  <a:pt x="6644" y="6241"/>
                </a:cubicBezTo>
                <a:cubicBezTo>
                  <a:pt x="6668" y="6134"/>
                  <a:pt x="6692" y="6003"/>
                  <a:pt x="6716" y="5848"/>
                </a:cubicBezTo>
                <a:cubicBezTo>
                  <a:pt x="6870" y="5098"/>
                  <a:pt x="7120" y="3848"/>
                  <a:pt x="7073" y="2931"/>
                </a:cubicBezTo>
                <a:cubicBezTo>
                  <a:pt x="7025" y="1872"/>
                  <a:pt x="6799" y="419"/>
                  <a:pt x="5358" y="74"/>
                </a:cubicBezTo>
                <a:cubicBezTo>
                  <a:pt x="5154" y="23"/>
                  <a:pt x="4966" y="1"/>
                  <a:pt x="4793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3"/>
          <p:cNvSpPr/>
          <p:nvPr/>
        </p:nvSpPr>
        <p:spPr>
          <a:xfrm>
            <a:off x="1739467" y="2466651"/>
            <a:ext cx="39806" cy="264289"/>
          </a:xfrm>
          <a:custGeom>
            <a:avLst/>
            <a:gdLst/>
            <a:ahLst/>
            <a:cxnLst/>
            <a:rect l="l" t="t" r="r" b="b"/>
            <a:pathLst>
              <a:path w="513" h="3406" extrusionOk="0">
                <a:moveTo>
                  <a:pt x="250" y="0"/>
                </a:moveTo>
                <a:cubicBezTo>
                  <a:pt x="203" y="0"/>
                  <a:pt x="167" y="36"/>
                  <a:pt x="167" y="72"/>
                </a:cubicBezTo>
                <a:cubicBezTo>
                  <a:pt x="0" y="1524"/>
                  <a:pt x="60" y="2572"/>
                  <a:pt x="358" y="3358"/>
                </a:cubicBezTo>
                <a:cubicBezTo>
                  <a:pt x="370" y="3394"/>
                  <a:pt x="405" y="3406"/>
                  <a:pt x="429" y="3406"/>
                </a:cubicBezTo>
                <a:lnTo>
                  <a:pt x="453" y="3406"/>
                </a:lnTo>
                <a:cubicBezTo>
                  <a:pt x="501" y="3394"/>
                  <a:pt x="512" y="3346"/>
                  <a:pt x="501" y="3310"/>
                </a:cubicBezTo>
                <a:cubicBezTo>
                  <a:pt x="203" y="2536"/>
                  <a:pt x="143" y="1524"/>
                  <a:pt x="322" y="84"/>
                </a:cubicBezTo>
                <a:cubicBezTo>
                  <a:pt x="322" y="48"/>
                  <a:pt x="286" y="12"/>
                  <a:pt x="2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3"/>
          <p:cNvSpPr/>
          <p:nvPr/>
        </p:nvSpPr>
        <p:spPr>
          <a:xfrm>
            <a:off x="1577758" y="2569231"/>
            <a:ext cx="52765" cy="176529"/>
          </a:xfrm>
          <a:custGeom>
            <a:avLst/>
            <a:gdLst/>
            <a:ahLst/>
            <a:cxnLst/>
            <a:rect l="l" t="t" r="r" b="b"/>
            <a:pathLst>
              <a:path w="680" h="2275" extrusionOk="0">
                <a:moveTo>
                  <a:pt x="608" y="0"/>
                </a:moveTo>
                <a:cubicBezTo>
                  <a:pt x="560" y="0"/>
                  <a:pt x="525" y="24"/>
                  <a:pt x="525" y="71"/>
                </a:cubicBezTo>
                <a:cubicBezTo>
                  <a:pt x="441" y="845"/>
                  <a:pt x="275" y="1536"/>
                  <a:pt x="13" y="2167"/>
                </a:cubicBezTo>
                <a:cubicBezTo>
                  <a:pt x="1" y="2203"/>
                  <a:pt x="13" y="2250"/>
                  <a:pt x="60" y="2262"/>
                </a:cubicBezTo>
                <a:cubicBezTo>
                  <a:pt x="60" y="2262"/>
                  <a:pt x="72" y="2274"/>
                  <a:pt x="84" y="2274"/>
                </a:cubicBezTo>
                <a:cubicBezTo>
                  <a:pt x="120" y="2274"/>
                  <a:pt x="144" y="2250"/>
                  <a:pt x="156" y="2227"/>
                </a:cubicBezTo>
                <a:cubicBezTo>
                  <a:pt x="418" y="1572"/>
                  <a:pt x="584" y="881"/>
                  <a:pt x="668" y="83"/>
                </a:cubicBezTo>
                <a:cubicBezTo>
                  <a:pt x="680" y="48"/>
                  <a:pt x="644" y="12"/>
                  <a:pt x="6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3"/>
          <p:cNvSpPr/>
          <p:nvPr/>
        </p:nvSpPr>
        <p:spPr>
          <a:xfrm>
            <a:off x="1786567" y="2575672"/>
            <a:ext cx="36082" cy="146034"/>
          </a:xfrm>
          <a:custGeom>
            <a:avLst/>
            <a:gdLst/>
            <a:ahLst/>
            <a:cxnLst/>
            <a:rect l="l" t="t" r="r" b="b"/>
            <a:pathLst>
              <a:path w="465" h="1882" extrusionOk="0">
                <a:moveTo>
                  <a:pt x="96" y="0"/>
                </a:moveTo>
                <a:cubicBezTo>
                  <a:pt x="48" y="0"/>
                  <a:pt x="24" y="36"/>
                  <a:pt x="24" y="72"/>
                </a:cubicBezTo>
                <a:cubicBezTo>
                  <a:pt x="1" y="703"/>
                  <a:pt x="96" y="1286"/>
                  <a:pt x="310" y="1834"/>
                </a:cubicBezTo>
                <a:cubicBezTo>
                  <a:pt x="322" y="1870"/>
                  <a:pt x="346" y="1882"/>
                  <a:pt x="382" y="1882"/>
                </a:cubicBezTo>
                <a:lnTo>
                  <a:pt x="405" y="1882"/>
                </a:lnTo>
                <a:cubicBezTo>
                  <a:pt x="441" y="1858"/>
                  <a:pt x="465" y="1822"/>
                  <a:pt x="453" y="1786"/>
                </a:cubicBezTo>
                <a:cubicBezTo>
                  <a:pt x="239" y="1251"/>
                  <a:pt x="155" y="691"/>
                  <a:pt x="167" y="72"/>
                </a:cubicBezTo>
                <a:cubicBezTo>
                  <a:pt x="167" y="36"/>
                  <a:pt x="132" y="0"/>
                  <a:pt x="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3"/>
          <p:cNvSpPr/>
          <p:nvPr/>
        </p:nvSpPr>
        <p:spPr>
          <a:xfrm>
            <a:off x="1378260" y="2486903"/>
            <a:ext cx="166364" cy="176606"/>
          </a:xfrm>
          <a:custGeom>
            <a:avLst/>
            <a:gdLst/>
            <a:ahLst/>
            <a:cxnLst/>
            <a:rect l="l" t="t" r="r" b="b"/>
            <a:pathLst>
              <a:path w="2144" h="2276" extrusionOk="0">
                <a:moveTo>
                  <a:pt x="2055" y="1"/>
                </a:moveTo>
                <a:cubicBezTo>
                  <a:pt x="2029" y="1"/>
                  <a:pt x="2004" y="14"/>
                  <a:pt x="1988" y="37"/>
                </a:cubicBezTo>
                <a:cubicBezTo>
                  <a:pt x="1548" y="823"/>
                  <a:pt x="786" y="1513"/>
                  <a:pt x="36" y="2145"/>
                </a:cubicBezTo>
                <a:cubicBezTo>
                  <a:pt x="12" y="2168"/>
                  <a:pt x="0" y="2216"/>
                  <a:pt x="24" y="2240"/>
                </a:cubicBezTo>
                <a:cubicBezTo>
                  <a:pt x="48" y="2264"/>
                  <a:pt x="60" y="2275"/>
                  <a:pt x="83" y="2275"/>
                </a:cubicBezTo>
                <a:cubicBezTo>
                  <a:pt x="107" y="2275"/>
                  <a:pt x="119" y="2264"/>
                  <a:pt x="131" y="2252"/>
                </a:cubicBezTo>
                <a:cubicBezTo>
                  <a:pt x="893" y="1621"/>
                  <a:pt x="1667" y="918"/>
                  <a:pt x="2119" y="109"/>
                </a:cubicBezTo>
                <a:cubicBezTo>
                  <a:pt x="2143" y="73"/>
                  <a:pt x="2131" y="25"/>
                  <a:pt x="2096" y="13"/>
                </a:cubicBezTo>
                <a:cubicBezTo>
                  <a:pt x="2083" y="5"/>
                  <a:pt x="2069" y="1"/>
                  <a:pt x="20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3"/>
          <p:cNvSpPr/>
          <p:nvPr/>
        </p:nvSpPr>
        <p:spPr>
          <a:xfrm>
            <a:off x="1341247" y="2505060"/>
            <a:ext cx="122988" cy="115927"/>
          </a:xfrm>
          <a:custGeom>
            <a:avLst/>
            <a:gdLst/>
            <a:ahLst/>
            <a:cxnLst/>
            <a:rect l="l" t="t" r="r" b="b"/>
            <a:pathLst>
              <a:path w="1585" h="1494" extrusionOk="0">
                <a:moveTo>
                  <a:pt x="1497" y="1"/>
                </a:moveTo>
                <a:cubicBezTo>
                  <a:pt x="1475" y="1"/>
                  <a:pt x="1455" y="10"/>
                  <a:pt x="1442" y="29"/>
                </a:cubicBezTo>
                <a:cubicBezTo>
                  <a:pt x="1049" y="553"/>
                  <a:pt x="632" y="1101"/>
                  <a:pt x="60" y="1351"/>
                </a:cubicBezTo>
                <a:cubicBezTo>
                  <a:pt x="25" y="1363"/>
                  <a:pt x="1" y="1410"/>
                  <a:pt x="25" y="1446"/>
                </a:cubicBezTo>
                <a:cubicBezTo>
                  <a:pt x="37" y="1470"/>
                  <a:pt x="60" y="1494"/>
                  <a:pt x="96" y="1494"/>
                </a:cubicBezTo>
                <a:cubicBezTo>
                  <a:pt x="96" y="1494"/>
                  <a:pt x="108" y="1494"/>
                  <a:pt x="120" y="1482"/>
                </a:cubicBezTo>
                <a:cubicBezTo>
                  <a:pt x="727" y="1220"/>
                  <a:pt x="1156" y="660"/>
                  <a:pt x="1561" y="125"/>
                </a:cubicBezTo>
                <a:cubicBezTo>
                  <a:pt x="1584" y="89"/>
                  <a:pt x="1572" y="41"/>
                  <a:pt x="1549" y="17"/>
                </a:cubicBezTo>
                <a:cubicBezTo>
                  <a:pt x="1533" y="7"/>
                  <a:pt x="1514" y="1"/>
                  <a:pt x="14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3"/>
          <p:cNvSpPr/>
          <p:nvPr/>
        </p:nvSpPr>
        <p:spPr>
          <a:xfrm>
            <a:off x="1298288" y="297291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3"/>
          <p:cNvSpPr/>
          <p:nvPr/>
        </p:nvSpPr>
        <p:spPr>
          <a:xfrm>
            <a:off x="6405519" y="2271497"/>
            <a:ext cx="1197495" cy="1199703"/>
          </a:xfrm>
          <a:custGeom>
            <a:avLst/>
            <a:gdLst/>
            <a:ahLst/>
            <a:cxnLst/>
            <a:rect l="l" t="t" r="r" b="b"/>
            <a:pathLst>
              <a:path w="6942" h="6955" extrusionOk="0">
                <a:moveTo>
                  <a:pt x="3477" y="1"/>
                </a:moveTo>
                <a:cubicBezTo>
                  <a:pt x="1548" y="1"/>
                  <a:pt x="0" y="1561"/>
                  <a:pt x="0" y="3478"/>
                </a:cubicBezTo>
                <a:cubicBezTo>
                  <a:pt x="0" y="5394"/>
                  <a:pt x="1548" y="6954"/>
                  <a:pt x="3477" y="6954"/>
                </a:cubicBezTo>
                <a:cubicBezTo>
                  <a:pt x="5394" y="6954"/>
                  <a:pt x="6942" y="5394"/>
                  <a:pt x="6942" y="3478"/>
                </a:cubicBezTo>
                <a:cubicBezTo>
                  <a:pt x="6942" y="1561"/>
                  <a:pt x="5394" y="1"/>
                  <a:pt x="34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"/>
          <p:cNvSpPr/>
          <p:nvPr/>
        </p:nvSpPr>
        <p:spPr>
          <a:xfrm>
            <a:off x="6393098" y="2259250"/>
            <a:ext cx="1224405" cy="1224197"/>
          </a:xfrm>
          <a:custGeom>
            <a:avLst/>
            <a:gdLst/>
            <a:ahLst/>
            <a:cxnLst/>
            <a:rect l="l" t="t" r="r" b="b"/>
            <a:pathLst>
              <a:path w="7098" h="7097" extrusionOk="0">
                <a:moveTo>
                  <a:pt x="3549" y="143"/>
                </a:moveTo>
                <a:cubicBezTo>
                  <a:pt x="5418" y="143"/>
                  <a:pt x="6942" y="1679"/>
                  <a:pt x="6942" y="3549"/>
                </a:cubicBezTo>
                <a:cubicBezTo>
                  <a:pt x="6942" y="5418"/>
                  <a:pt x="5418" y="6942"/>
                  <a:pt x="3549" y="6942"/>
                </a:cubicBezTo>
                <a:cubicBezTo>
                  <a:pt x="1668" y="6942"/>
                  <a:pt x="144" y="5418"/>
                  <a:pt x="144" y="3549"/>
                </a:cubicBezTo>
                <a:cubicBezTo>
                  <a:pt x="144" y="1679"/>
                  <a:pt x="1668" y="143"/>
                  <a:pt x="3549" y="143"/>
                </a:cubicBezTo>
                <a:close/>
                <a:moveTo>
                  <a:pt x="3549" y="0"/>
                </a:moveTo>
                <a:cubicBezTo>
                  <a:pt x="1584" y="0"/>
                  <a:pt x="1" y="1596"/>
                  <a:pt x="1" y="3549"/>
                </a:cubicBezTo>
                <a:cubicBezTo>
                  <a:pt x="1" y="5501"/>
                  <a:pt x="1584" y="7097"/>
                  <a:pt x="3549" y="7097"/>
                </a:cubicBezTo>
                <a:cubicBezTo>
                  <a:pt x="5502" y="7097"/>
                  <a:pt x="7097" y="5501"/>
                  <a:pt x="7097" y="3549"/>
                </a:cubicBezTo>
                <a:cubicBezTo>
                  <a:pt x="7097" y="1596"/>
                  <a:pt x="5502" y="0"/>
                  <a:pt x="3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3"/>
          <p:cNvSpPr/>
          <p:nvPr/>
        </p:nvSpPr>
        <p:spPr>
          <a:xfrm>
            <a:off x="6793645" y="2450202"/>
            <a:ext cx="573218" cy="840223"/>
          </a:xfrm>
          <a:custGeom>
            <a:avLst/>
            <a:gdLst/>
            <a:ahLst/>
            <a:cxnLst/>
            <a:rect l="l" t="t" r="r" b="b"/>
            <a:pathLst>
              <a:path w="3323" h="4871" extrusionOk="0">
                <a:moveTo>
                  <a:pt x="1" y="1"/>
                </a:moveTo>
                <a:lnTo>
                  <a:pt x="1" y="4870"/>
                </a:lnTo>
                <a:lnTo>
                  <a:pt x="3323" y="24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3"/>
          <p:cNvSpPr/>
          <p:nvPr/>
        </p:nvSpPr>
        <p:spPr>
          <a:xfrm>
            <a:off x="6781397" y="2438472"/>
            <a:ext cx="597713" cy="866270"/>
          </a:xfrm>
          <a:custGeom>
            <a:avLst/>
            <a:gdLst/>
            <a:ahLst/>
            <a:cxnLst/>
            <a:rect l="l" t="t" r="r" b="b"/>
            <a:pathLst>
              <a:path w="3465" h="5022" extrusionOk="0">
                <a:moveTo>
                  <a:pt x="143" y="224"/>
                </a:moveTo>
                <a:lnTo>
                  <a:pt x="3263" y="2510"/>
                </a:lnTo>
                <a:lnTo>
                  <a:pt x="143" y="4796"/>
                </a:lnTo>
                <a:lnTo>
                  <a:pt x="143" y="224"/>
                </a:lnTo>
                <a:close/>
                <a:moveTo>
                  <a:pt x="76" y="0"/>
                </a:moveTo>
                <a:cubicBezTo>
                  <a:pt x="63" y="0"/>
                  <a:pt x="48" y="3"/>
                  <a:pt x="36" y="9"/>
                </a:cubicBezTo>
                <a:cubicBezTo>
                  <a:pt x="12" y="21"/>
                  <a:pt x="0" y="45"/>
                  <a:pt x="0" y="69"/>
                </a:cubicBezTo>
                <a:lnTo>
                  <a:pt x="0" y="4938"/>
                </a:lnTo>
                <a:cubicBezTo>
                  <a:pt x="0" y="4974"/>
                  <a:pt x="12" y="4998"/>
                  <a:pt x="36" y="5010"/>
                </a:cubicBezTo>
                <a:cubicBezTo>
                  <a:pt x="48" y="5010"/>
                  <a:pt x="60" y="5022"/>
                  <a:pt x="72" y="5022"/>
                </a:cubicBezTo>
                <a:cubicBezTo>
                  <a:pt x="84" y="5022"/>
                  <a:pt x="95" y="5010"/>
                  <a:pt x="107" y="4998"/>
                </a:cubicBezTo>
                <a:lnTo>
                  <a:pt x="3441" y="2569"/>
                </a:lnTo>
                <a:cubicBezTo>
                  <a:pt x="3453" y="2557"/>
                  <a:pt x="3465" y="2533"/>
                  <a:pt x="3465" y="2510"/>
                </a:cubicBezTo>
                <a:cubicBezTo>
                  <a:pt x="3465" y="2486"/>
                  <a:pt x="3453" y="2462"/>
                  <a:pt x="3441" y="2450"/>
                </a:cubicBezTo>
                <a:lnTo>
                  <a:pt x="107" y="9"/>
                </a:lnTo>
                <a:cubicBezTo>
                  <a:pt x="101" y="3"/>
                  <a:pt x="90" y="0"/>
                  <a:pt x="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3"/>
          <p:cNvSpPr/>
          <p:nvPr/>
        </p:nvSpPr>
        <p:spPr>
          <a:xfrm>
            <a:off x="7235246" y="2446925"/>
            <a:ext cx="260993" cy="759323"/>
          </a:xfrm>
          <a:custGeom>
            <a:avLst/>
            <a:gdLst/>
            <a:ahLst/>
            <a:cxnLst/>
            <a:rect l="l" t="t" r="r" b="b"/>
            <a:pathLst>
              <a:path w="1513" h="4402" extrusionOk="0">
                <a:moveTo>
                  <a:pt x="89" y="1"/>
                </a:moveTo>
                <a:cubicBezTo>
                  <a:pt x="64" y="1"/>
                  <a:pt x="39" y="9"/>
                  <a:pt x="24" y="32"/>
                </a:cubicBezTo>
                <a:cubicBezTo>
                  <a:pt x="1" y="67"/>
                  <a:pt x="12" y="115"/>
                  <a:pt x="48" y="139"/>
                </a:cubicBezTo>
                <a:cubicBezTo>
                  <a:pt x="870" y="639"/>
                  <a:pt x="1370" y="1496"/>
                  <a:pt x="1370" y="2461"/>
                </a:cubicBezTo>
                <a:cubicBezTo>
                  <a:pt x="1370" y="3127"/>
                  <a:pt x="1120" y="3770"/>
                  <a:pt x="667" y="4270"/>
                </a:cubicBezTo>
                <a:cubicBezTo>
                  <a:pt x="643" y="4306"/>
                  <a:pt x="643" y="4354"/>
                  <a:pt x="667" y="4377"/>
                </a:cubicBezTo>
                <a:cubicBezTo>
                  <a:pt x="691" y="4389"/>
                  <a:pt x="703" y="4401"/>
                  <a:pt x="727" y="4401"/>
                </a:cubicBezTo>
                <a:cubicBezTo>
                  <a:pt x="739" y="4401"/>
                  <a:pt x="763" y="4389"/>
                  <a:pt x="774" y="4377"/>
                </a:cubicBezTo>
                <a:cubicBezTo>
                  <a:pt x="1251" y="3854"/>
                  <a:pt x="1513" y="3163"/>
                  <a:pt x="1513" y="2461"/>
                </a:cubicBezTo>
                <a:cubicBezTo>
                  <a:pt x="1513" y="1449"/>
                  <a:pt x="1001" y="532"/>
                  <a:pt x="131" y="8"/>
                </a:cubicBezTo>
                <a:cubicBezTo>
                  <a:pt x="118" y="3"/>
                  <a:pt x="104" y="1"/>
                  <a:pt x="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3"/>
          <p:cNvSpPr/>
          <p:nvPr/>
        </p:nvSpPr>
        <p:spPr>
          <a:xfrm>
            <a:off x="8672657" y="3350942"/>
            <a:ext cx="299361" cy="322522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3225300" y="2577925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54" name="Google Shape;154;p3"/>
          <p:cNvSpPr txBox="1">
            <a:spLocks noGrp="1"/>
          </p:cNvSpPr>
          <p:nvPr>
            <p:ph type="subTitle" idx="1"/>
          </p:nvPr>
        </p:nvSpPr>
        <p:spPr>
          <a:xfrm>
            <a:off x="3225300" y="3236700"/>
            <a:ext cx="30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5" name="Google Shape;155;p3"/>
          <p:cNvSpPr txBox="1">
            <a:spLocks noGrp="1"/>
          </p:cNvSpPr>
          <p:nvPr>
            <p:ph type="title" idx="2" hasCustomPrompt="1"/>
          </p:nvPr>
        </p:nvSpPr>
        <p:spPr>
          <a:xfrm>
            <a:off x="3225300" y="188090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4"/>
          <p:cNvGrpSpPr/>
          <p:nvPr/>
        </p:nvGrpSpPr>
        <p:grpSpPr>
          <a:xfrm>
            <a:off x="336517" y="150871"/>
            <a:ext cx="8485767" cy="4856559"/>
            <a:chOff x="329117" y="143471"/>
            <a:chExt cx="8485767" cy="4856559"/>
          </a:xfrm>
        </p:grpSpPr>
        <p:grpSp>
          <p:nvGrpSpPr>
            <p:cNvPr id="158" name="Google Shape;158;p4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64" name="Google Shape;164;p4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697475" y="589601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909125" y="1162300"/>
            <a:ext cx="7406100" cy="32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ncert One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9" name="Google Shape;169;p4"/>
          <p:cNvSpPr/>
          <p:nvPr/>
        </p:nvSpPr>
        <p:spPr>
          <a:xfrm>
            <a:off x="67218" y="3198757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4"/>
          <p:cNvSpPr/>
          <p:nvPr/>
        </p:nvSpPr>
        <p:spPr>
          <a:xfrm>
            <a:off x="586636" y="38793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4"/>
          <p:cNvSpPr/>
          <p:nvPr/>
        </p:nvSpPr>
        <p:spPr>
          <a:xfrm>
            <a:off x="-158698" y="4203918"/>
            <a:ext cx="751197" cy="809316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4"/>
          <p:cNvSpPr/>
          <p:nvPr/>
        </p:nvSpPr>
        <p:spPr>
          <a:xfrm>
            <a:off x="247689" y="1775401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4"/>
          <p:cNvSpPr/>
          <p:nvPr/>
        </p:nvSpPr>
        <p:spPr>
          <a:xfrm>
            <a:off x="586625" y="2710939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7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48" name="Google Shape;248;p7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49" name="Google Shape;249;p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53" name="Google Shape;253;p7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6" name="Google Shape;256;p7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257" name="Google Shape;257;p7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58" name="Google Shape;258;p7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259" name="Google Shape;259;p7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72" name="Google Shape;272;p7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7" name="Google Shape;277;p7"/>
          <p:cNvSpPr txBox="1">
            <a:spLocks noGrp="1"/>
          </p:cNvSpPr>
          <p:nvPr>
            <p:ph type="title"/>
          </p:nvPr>
        </p:nvSpPr>
        <p:spPr>
          <a:xfrm>
            <a:off x="713225" y="508469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8" name="Google Shape;278;p7"/>
          <p:cNvSpPr txBox="1">
            <a:spLocks noGrp="1"/>
          </p:cNvSpPr>
          <p:nvPr>
            <p:ph type="body" idx="1"/>
          </p:nvPr>
        </p:nvSpPr>
        <p:spPr>
          <a:xfrm>
            <a:off x="5141750" y="2090650"/>
            <a:ext cx="2915400" cy="9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9" name="Google Shape;279;p7"/>
          <p:cNvSpPr/>
          <p:nvPr/>
        </p:nvSpPr>
        <p:spPr>
          <a:xfrm>
            <a:off x="7880460" y="204705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Google Shape;280;p7"/>
          <p:cNvSpPr/>
          <p:nvPr/>
        </p:nvSpPr>
        <p:spPr>
          <a:xfrm>
            <a:off x="8556689" y="513348"/>
            <a:ext cx="412236" cy="62576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7"/>
          <p:cNvSpPr/>
          <p:nvPr/>
        </p:nvSpPr>
        <p:spPr>
          <a:xfrm>
            <a:off x="8098500" y="979848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p7"/>
          <p:cNvSpPr/>
          <p:nvPr/>
        </p:nvSpPr>
        <p:spPr>
          <a:xfrm>
            <a:off x="3029310" y="1815580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3" name="Google Shape;283;p7"/>
          <p:cNvSpPr/>
          <p:nvPr/>
        </p:nvSpPr>
        <p:spPr>
          <a:xfrm>
            <a:off x="3705539" y="2124223"/>
            <a:ext cx="412236" cy="62576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" name="Google Shape;284;p7"/>
          <p:cNvSpPr/>
          <p:nvPr/>
        </p:nvSpPr>
        <p:spPr>
          <a:xfrm>
            <a:off x="3481825" y="2883798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Google Shape;285;p7"/>
          <p:cNvSpPr/>
          <p:nvPr/>
        </p:nvSpPr>
        <p:spPr>
          <a:xfrm rot="10800000">
            <a:off x="1796636" y="3580073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" name="Google Shape;286;p7"/>
          <p:cNvSpPr/>
          <p:nvPr/>
        </p:nvSpPr>
        <p:spPr>
          <a:xfrm rot="10800000">
            <a:off x="972910" y="2915495"/>
            <a:ext cx="412236" cy="62576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7" name="Google Shape;287;p7"/>
          <p:cNvSpPr/>
          <p:nvPr/>
        </p:nvSpPr>
        <p:spPr>
          <a:xfrm rot="10800000">
            <a:off x="1329446" y="2378230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797325" y="671225"/>
            <a:ext cx="34893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9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92" name="Google Shape;292;p9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6" name="Google Shape;296;p9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97" name="Google Shape;297;p9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00" name="Google Shape;300;p9"/>
          <p:cNvSpPr txBox="1">
            <a:spLocks noGrp="1"/>
          </p:cNvSpPr>
          <p:nvPr>
            <p:ph type="subTitle" idx="1"/>
          </p:nvPr>
        </p:nvSpPr>
        <p:spPr>
          <a:xfrm>
            <a:off x="4787775" y="1617625"/>
            <a:ext cx="32730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endParaRPr/>
          </a:p>
        </p:txBody>
      </p:sp>
      <p:sp>
        <p:nvSpPr>
          <p:cNvPr id="301" name="Google Shape;301;p9"/>
          <p:cNvSpPr txBox="1">
            <a:spLocks noGrp="1"/>
          </p:cNvSpPr>
          <p:nvPr>
            <p:ph type="body" idx="2"/>
          </p:nvPr>
        </p:nvSpPr>
        <p:spPr>
          <a:xfrm>
            <a:off x="4787775" y="2114150"/>
            <a:ext cx="3273000" cy="25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9"/>
          <p:cNvSpPr txBox="1">
            <a:spLocks noGrp="1"/>
          </p:cNvSpPr>
          <p:nvPr>
            <p:ph type="title"/>
          </p:nvPr>
        </p:nvSpPr>
        <p:spPr>
          <a:xfrm>
            <a:off x="697475" y="575845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9"/>
          <p:cNvSpPr/>
          <p:nvPr/>
        </p:nvSpPr>
        <p:spPr>
          <a:xfrm>
            <a:off x="247705" y="3352582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4" name="Google Shape;304;p9"/>
          <p:cNvSpPr/>
          <p:nvPr/>
        </p:nvSpPr>
        <p:spPr>
          <a:xfrm>
            <a:off x="1283402" y="3352568"/>
            <a:ext cx="751197" cy="809316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5" name="Google Shape;305;p9"/>
          <p:cNvSpPr/>
          <p:nvPr/>
        </p:nvSpPr>
        <p:spPr>
          <a:xfrm>
            <a:off x="162303" y="105560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" name="Google Shape;306;p9"/>
          <p:cNvSpPr/>
          <p:nvPr/>
        </p:nvSpPr>
        <p:spPr>
          <a:xfrm>
            <a:off x="872239" y="1592726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p9"/>
          <p:cNvSpPr/>
          <p:nvPr/>
        </p:nvSpPr>
        <p:spPr>
          <a:xfrm>
            <a:off x="1110525" y="286476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1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660;p23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661" name="Google Shape;661;p23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662" name="Google Shape;662;p2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3" name="Google Shape;663;p2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666" name="Google Shape;666;p23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69" name="Google Shape;669;p23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670" name="Google Shape;670;p23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71" name="Google Shape;671;p23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672" name="Google Shape;672;p23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6" name="Google Shape;676;p23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7" name="Google Shape;677;p23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8" name="Google Shape;678;p23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685" name="Google Shape;685;p23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90" name="Google Shape;690;p23"/>
          <p:cNvSpPr/>
          <p:nvPr/>
        </p:nvSpPr>
        <p:spPr>
          <a:xfrm>
            <a:off x="2029654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1" name="Google Shape;691;p23"/>
          <p:cNvSpPr txBox="1">
            <a:spLocks noGrp="1"/>
          </p:cNvSpPr>
          <p:nvPr>
            <p:ph type="ctrTitle"/>
          </p:nvPr>
        </p:nvSpPr>
        <p:spPr>
          <a:xfrm>
            <a:off x="1273425" y="2249125"/>
            <a:ext cx="25818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5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92" name="Google Shape;692;p23"/>
          <p:cNvSpPr txBox="1">
            <a:spLocks noGrp="1"/>
          </p:cNvSpPr>
          <p:nvPr>
            <p:ph type="subTitle" idx="1"/>
          </p:nvPr>
        </p:nvSpPr>
        <p:spPr>
          <a:xfrm>
            <a:off x="4572000" y="1489800"/>
            <a:ext cx="3726600" cy="11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93" name="Google Shape;693;p23"/>
          <p:cNvSpPr txBox="1"/>
          <p:nvPr/>
        </p:nvSpPr>
        <p:spPr>
          <a:xfrm>
            <a:off x="4572000" y="2829091"/>
            <a:ext cx="38589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and illustrations by </a:t>
            </a:r>
            <a:r>
              <a:rPr lang="en" sz="12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Stories</a:t>
            </a:r>
            <a:endParaRPr sz="1200" b="1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_ONLY_1_1"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oogle Shape;695;p24"/>
          <p:cNvGrpSpPr/>
          <p:nvPr/>
        </p:nvGrpSpPr>
        <p:grpSpPr>
          <a:xfrm>
            <a:off x="777625" y="373675"/>
            <a:ext cx="3794384" cy="4275159"/>
            <a:chOff x="446439" y="565325"/>
            <a:chExt cx="3794384" cy="4275159"/>
          </a:xfrm>
        </p:grpSpPr>
        <p:sp>
          <p:nvSpPr>
            <p:cNvPr id="696" name="Google Shape;696;p24"/>
            <p:cNvSpPr/>
            <p:nvPr/>
          </p:nvSpPr>
          <p:spPr>
            <a:xfrm>
              <a:off x="446439" y="657450"/>
              <a:ext cx="3792282" cy="4183034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446439" y="565325"/>
              <a:ext cx="3794384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701603" y="606974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32889" y="606974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570317" y="606974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01" name="Google Shape;70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702" name="Google Shape;702;p24"/>
          <p:cNvSpPr txBox="1">
            <a:spLocks noGrp="1"/>
          </p:cNvSpPr>
          <p:nvPr>
            <p:ph type="title"/>
          </p:nvPr>
        </p:nvSpPr>
        <p:spPr>
          <a:xfrm>
            <a:off x="865508" y="588901"/>
            <a:ext cx="361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69" r:id="rId8"/>
    <p:sldLayoutId id="2147483670" r:id="rId9"/>
    <p:sldLayoutId id="214748367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3sAKL8cyDVlASU3FUMEmX5bM2UDRxOBGoNSTjs3vZUc/co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1632535" y="1510522"/>
            <a:ext cx="6031007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Forum Based Website Development Project</a:t>
            </a:r>
            <a:endParaRPr sz="5400" dirty="0"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Forum Q&amp;A</a:t>
            </a:r>
            <a:endParaRPr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1B59-2DB2-4336-844A-56A8BEDD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17AD1-4278-4AE3-9B0F-098FE7A8C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09DECA-1E8C-4325-A973-1BD4BF0648F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MY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641130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8D0350-2658-48EB-A0D2-947CD0F09F29}"/>
              </a:ext>
            </a:extLst>
          </p:cNvPr>
          <p:cNvGrpSpPr/>
          <p:nvPr/>
        </p:nvGrpSpPr>
        <p:grpSpPr>
          <a:xfrm>
            <a:off x="753237" y="331290"/>
            <a:ext cx="3858467" cy="4381595"/>
            <a:chOff x="366241" y="165973"/>
            <a:chExt cx="3965797" cy="4412592"/>
          </a:xfrm>
        </p:grpSpPr>
        <p:grpSp>
          <p:nvGrpSpPr>
            <p:cNvPr id="65" name="Google Shape;53;p18">
              <a:extLst>
                <a:ext uri="{FF2B5EF4-FFF2-40B4-BE49-F238E27FC236}">
                  <a16:creationId xmlns:a16="http://schemas.microsoft.com/office/drawing/2014/main" id="{25C38798-42DD-4637-92CD-8BE4DAB3FD66}"/>
                </a:ext>
              </a:extLst>
            </p:cNvPr>
            <p:cNvGrpSpPr/>
            <p:nvPr/>
          </p:nvGrpSpPr>
          <p:grpSpPr>
            <a:xfrm>
              <a:off x="366241" y="165973"/>
              <a:ext cx="3965797" cy="4412592"/>
              <a:chOff x="254525" y="67275"/>
              <a:chExt cx="8485767" cy="4856559"/>
            </a:xfrm>
          </p:grpSpPr>
          <p:sp>
            <p:nvSpPr>
              <p:cNvPr id="69" name="Google Shape;54;p18">
                <a:extLst>
                  <a:ext uri="{FF2B5EF4-FFF2-40B4-BE49-F238E27FC236}">
                    <a16:creationId xmlns:a16="http://schemas.microsoft.com/office/drawing/2014/main" id="{0A58321B-1758-428B-A7CE-6BE05CC7E6E8}"/>
                  </a:ext>
                </a:extLst>
              </p:cNvPr>
              <p:cNvSpPr/>
              <p:nvPr/>
            </p:nvSpPr>
            <p:spPr>
              <a:xfrm>
                <a:off x="257580" y="79713"/>
                <a:ext cx="8466295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rgbClr val="FFEF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55;p18">
                <a:extLst>
                  <a:ext uri="{FF2B5EF4-FFF2-40B4-BE49-F238E27FC236}">
                    <a16:creationId xmlns:a16="http://schemas.microsoft.com/office/drawing/2014/main" id="{E0AE4CF6-D573-4877-A8AC-16BF8CC67432}"/>
                  </a:ext>
                </a:extLst>
              </p:cNvPr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" name="Google Shape;56;p18">
                <a:extLst>
                  <a:ext uri="{FF2B5EF4-FFF2-40B4-BE49-F238E27FC236}">
                    <a16:creationId xmlns:a16="http://schemas.microsoft.com/office/drawing/2014/main" id="{08AA0562-E72E-4E3A-80E1-815580E73586}"/>
                  </a:ext>
                </a:extLst>
              </p:cNvPr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rgbClr val="00B9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" name="Google Shape;57;p18">
                <a:extLst>
                  <a:ext uri="{FF2B5EF4-FFF2-40B4-BE49-F238E27FC236}">
                    <a16:creationId xmlns:a16="http://schemas.microsoft.com/office/drawing/2014/main" id="{6131C3BF-B340-4220-9F09-1F9735DD3097}"/>
                  </a:ext>
                </a:extLst>
              </p:cNvPr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" name="Google Shape;58;p18">
                <a:extLst>
                  <a:ext uri="{FF2B5EF4-FFF2-40B4-BE49-F238E27FC236}">
                    <a16:creationId xmlns:a16="http://schemas.microsoft.com/office/drawing/2014/main" id="{B7CCCA73-DC04-490B-B9AF-F29CCE612896}"/>
                  </a:ext>
                </a:extLst>
              </p:cNvPr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66" name="Google Shape;59;p18">
              <a:extLst>
                <a:ext uri="{FF2B5EF4-FFF2-40B4-BE49-F238E27FC236}">
                  <a16:creationId xmlns:a16="http://schemas.microsoft.com/office/drawing/2014/main" id="{8002C990-A814-4405-838E-F75570300C36}"/>
                </a:ext>
              </a:extLst>
            </p:cNvPr>
            <p:cNvSpPr/>
            <p:nvPr/>
          </p:nvSpPr>
          <p:spPr>
            <a:xfrm>
              <a:off x="734613" y="259832"/>
              <a:ext cx="187404" cy="184757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0;p18">
              <a:extLst>
                <a:ext uri="{FF2B5EF4-FFF2-40B4-BE49-F238E27FC236}">
                  <a16:creationId xmlns:a16="http://schemas.microsoft.com/office/drawing/2014/main" id="{BC1771C3-C2C8-48F2-A22C-59F4030BAF05}"/>
                </a:ext>
              </a:extLst>
            </p:cNvPr>
            <p:cNvSpPr/>
            <p:nvPr/>
          </p:nvSpPr>
          <p:spPr>
            <a:xfrm>
              <a:off x="986419" y="259832"/>
              <a:ext cx="187404" cy="184757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1;p18">
              <a:extLst>
                <a:ext uri="{FF2B5EF4-FFF2-40B4-BE49-F238E27FC236}">
                  <a16:creationId xmlns:a16="http://schemas.microsoft.com/office/drawing/2014/main" id="{B56E2F66-C00A-4326-80CD-A2456233837E}"/>
                </a:ext>
              </a:extLst>
            </p:cNvPr>
            <p:cNvSpPr/>
            <p:nvPr/>
          </p:nvSpPr>
          <p:spPr>
            <a:xfrm>
              <a:off x="482807" y="259832"/>
              <a:ext cx="187404" cy="184757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93" name="Google Shape;1693;p53"/>
          <p:cNvSpPr/>
          <p:nvPr/>
        </p:nvSpPr>
        <p:spPr>
          <a:xfrm>
            <a:off x="1639800" y="1865925"/>
            <a:ext cx="1986600" cy="1986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94" name="Google Shape;1694;p53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020" y="1799338"/>
            <a:ext cx="3428160" cy="2119749"/>
          </a:xfrm>
          <a:prstGeom prst="rect">
            <a:avLst/>
          </a:prstGeom>
          <a:noFill/>
          <a:ln>
            <a:noFill/>
          </a:ln>
        </p:spPr>
      </p:pic>
      <p:sp>
        <p:nvSpPr>
          <p:cNvPr id="1695" name="Google Shape;1695;p53"/>
          <p:cNvSpPr txBox="1">
            <a:spLocks noGrp="1"/>
          </p:cNvSpPr>
          <p:nvPr>
            <p:ph type="title"/>
          </p:nvPr>
        </p:nvSpPr>
        <p:spPr>
          <a:xfrm>
            <a:off x="865508" y="588901"/>
            <a:ext cx="361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Improvements</a:t>
            </a:r>
            <a:endParaRPr dirty="0"/>
          </a:p>
        </p:txBody>
      </p:sp>
      <p:sp>
        <p:nvSpPr>
          <p:cNvPr id="1697" name="Google Shape;1697;p53"/>
          <p:cNvSpPr/>
          <p:nvPr/>
        </p:nvSpPr>
        <p:spPr>
          <a:xfrm rot="10800000">
            <a:off x="4792221" y="1106190"/>
            <a:ext cx="213999" cy="324850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8" name="Google Shape;1698;p53"/>
          <p:cNvSpPr/>
          <p:nvPr/>
        </p:nvSpPr>
        <p:spPr>
          <a:xfrm rot="10800000">
            <a:off x="4792221" y="2095365"/>
            <a:ext cx="213999" cy="324850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9" name="Google Shape;1699;p53"/>
          <p:cNvSpPr/>
          <p:nvPr/>
        </p:nvSpPr>
        <p:spPr>
          <a:xfrm rot="10800000">
            <a:off x="4782003" y="3148322"/>
            <a:ext cx="213999" cy="324850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0" name="Google Shape;1700;p53"/>
          <p:cNvSpPr txBox="1"/>
          <p:nvPr/>
        </p:nvSpPr>
        <p:spPr>
          <a:xfrm>
            <a:off x="5057325" y="3065774"/>
            <a:ext cx="3437765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Advanced Search Algorithm</a:t>
            </a:r>
            <a:endParaRPr sz="2000"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01" name="Google Shape;1701;p53"/>
          <p:cNvSpPr txBox="1"/>
          <p:nvPr/>
        </p:nvSpPr>
        <p:spPr>
          <a:xfrm>
            <a:off x="5057327" y="3363490"/>
            <a:ext cx="24873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Improve search efficiency and feature</a:t>
            </a:r>
            <a:endParaRPr sz="15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702" name="Google Shape;1702;p53"/>
          <p:cNvSpPr txBox="1"/>
          <p:nvPr/>
        </p:nvSpPr>
        <p:spPr>
          <a:xfrm>
            <a:off x="5067543" y="2096417"/>
            <a:ext cx="2705615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Forget Password Feature</a:t>
            </a:r>
            <a:endParaRPr sz="2000"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03" name="Google Shape;1703;p53"/>
          <p:cNvSpPr txBox="1"/>
          <p:nvPr/>
        </p:nvSpPr>
        <p:spPr>
          <a:xfrm>
            <a:off x="5067549" y="2390392"/>
            <a:ext cx="2959014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User can reset their password after verifying their identity</a:t>
            </a:r>
            <a:endParaRPr sz="15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704" name="Google Shape;1704;p53"/>
          <p:cNvSpPr txBox="1"/>
          <p:nvPr/>
        </p:nvSpPr>
        <p:spPr>
          <a:xfrm>
            <a:off x="5067545" y="1032867"/>
            <a:ext cx="19866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Email Verification</a:t>
            </a:r>
            <a:endParaRPr sz="2000"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05" name="Google Shape;1705;p53"/>
          <p:cNvSpPr txBox="1"/>
          <p:nvPr/>
        </p:nvSpPr>
        <p:spPr>
          <a:xfrm>
            <a:off x="5067550" y="1325500"/>
            <a:ext cx="2705616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5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Send email Verification Code to verify user’s identity</a:t>
            </a:r>
            <a:endParaRPr sz="15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1706" name="Google Shape;1706;p53"/>
          <p:cNvGrpSpPr/>
          <p:nvPr/>
        </p:nvGrpSpPr>
        <p:grpSpPr>
          <a:xfrm>
            <a:off x="7532852" y="3994747"/>
            <a:ext cx="3222295" cy="1436275"/>
            <a:chOff x="207675" y="4196607"/>
            <a:chExt cx="2114090" cy="942314"/>
          </a:xfrm>
        </p:grpSpPr>
        <p:sp>
          <p:nvSpPr>
            <p:cNvPr id="1707" name="Google Shape;1707;p53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8" name="Google Shape;1708;p53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9" name="Google Shape;1709;p53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0" name="Google Shape;1710;p53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1" name="Google Shape;1711;p53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2" name="Google Shape;1712;p53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3" name="Google Shape;1713;p53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4" name="Google Shape;1714;p53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5" name="Google Shape;1715;p53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6" name="Google Shape;1716;p53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7" name="Google Shape;1717;p53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8" name="Google Shape;1718;p53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9" name="Google Shape;1719;p53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0" name="Google Shape;1720;p53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1" name="Google Shape;1721;p53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2" name="Google Shape;1722;p53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3" name="Google Shape;1723;p53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4" name="Google Shape;1724;p53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5" name="Google Shape;1725;p53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6" name="Google Shape;1726;p53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7" name="Google Shape;1727;p53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8" name="Google Shape;1728;p53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9" name="Google Shape;1729;p53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0" name="Google Shape;1730;p53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1" name="Google Shape;1731;p53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2" name="Google Shape;1732;p53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Google Shape;1733;p53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4" name="Google Shape;1734;p53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5" name="Google Shape;1735;p53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6" name="Google Shape;1736;p53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7" name="Google Shape;1737;p53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8" name="Google Shape;1738;p53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9" name="Google Shape;1739;p53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40" name="Google Shape;1740;p53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1" name="Google Shape;1741;p53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2" name="Google Shape;1742;p53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4" name="Google Shape;1744;p53"/>
          <p:cNvSpPr/>
          <p:nvPr/>
        </p:nvSpPr>
        <p:spPr>
          <a:xfrm>
            <a:off x="8290357" y="1024441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5" name="Google Shape;1745;p53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6" name="Google Shape;1746;p53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7" name="Google Shape;1747;p53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1700;p53">
            <a:extLst>
              <a:ext uri="{FF2B5EF4-FFF2-40B4-BE49-F238E27FC236}">
                <a16:creationId xmlns:a16="http://schemas.microsoft.com/office/drawing/2014/main" id="{1263ABA8-A31B-4489-8888-3F3969706D89}"/>
              </a:ext>
            </a:extLst>
          </p:cNvPr>
          <p:cNvSpPr txBox="1"/>
          <p:nvPr/>
        </p:nvSpPr>
        <p:spPr>
          <a:xfrm>
            <a:off x="5047979" y="4041389"/>
            <a:ext cx="3437765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Member Level</a:t>
            </a:r>
            <a:endParaRPr sz="2000"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6" name="Google Shape;1701;p53">
            <a:extLst>
              <a:ext uri="{FF2B5EF4-FFF2-40B4-BE49-F238E27FC236}">
                <a16:creationId xmlns:a16="http://schemas.microsoft.com/office/drawing/2014/main" id="{03ADC767-8C34-4C76-8AB1-00BAF2EFB368}"/>
              </a:ext>
            </a:extLst>
          </p:cNvPr>
          <p:cNvSpPr txBox="1"/>
          <p:nvPr/>
        </p:nvSpPr>
        <p:spPr>
          <a:xfrm>
            <a:off x="5047980" y="4339105"/>
            <a:ext cx="2715567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Motivate user to use the system</a:t>
            </a:r>
            <a:endParaRPr sz="15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77" name="Google Shape;1746;p53">
            <a:extLst>
              <a:ext uri="{FF2B5EF4-FFF2-40B4-BE49-F238E27FC236}">
                <a16:creationId xmlns:a16="http://schemas.microsoft.com/office/drawing/2014/main" id="{4BB94E15-EFF2-463A-A0D9-C33423F75176}"/>
              </a:ext>
            </a:extLst>
          </p:cNvPr>
          <p:cNvSpPr/>
          <p:nvPr/>
        </p:nvSpPr>
        <p:spPr>
          <a:xfrm>
            <a:off x="4803873" y="4075615"/>
            <a:ext cx="241004" cy="314050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57"/>
          <p:cNvSpPr txBox="1">
            <a:spLocks noGrp="1"/>
          </p:cNvSpPr>
          <p:nvPr>
            <p:ph type="ctrTitle"/>
          </p:nvPr>
        </p:nvSpPr>
        <p:spPr>
          <a:xfrm>
            <a:off x="1273425" y="2249125"/>
            <a:ext cx="25818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 dirty="0"/>
          </a:p>
        </p:txBody>
      </p:sp>
      <p:grpSp>
        <p:nvGrpSpPr>
          <p:cNvPr id="1894" name="Google Shape;1894;p57"/>
          <p:cNvGrpSpPr/>
          <p:nvPr/>
        </p:nvGrpSpPr>
        <p:grpSpPr>
          <a:xfrm>
            <a:off x="1707444" y="3131642"/>
            <a:ext cx="434447" cy="434447"/>
            <a:chOff x="2866317" y="3817357"/>
            <a:chExt cx="356865" cy="356865"/>
          </a:xfrm>
        </p:grpSpPr>
        <p:sp>
          <p:nvSpPr>
            <p:cNvPr id="1895" name="Google Shape;1895;p57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" name="Google Shape;1896;p57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97" name="Google Shape;1897;p57"/>
          <p:cNvGrpSpPr/>
          <p:nvPr/>
        </p:nvGrpSpPr>
        <p:grpSpPr>
          <a:xfrm>
            <a:off x="2362557" y="3131817"/>
            <a:ext cx="434447" cy="434000"/>
            <a:chOff x="3761646" y="3817357"/>
            <a:chExt cx="356865" cy="356498"/>
          </a:xfrm>
        </p:grpSpPr>
        <p:sp>
          <p:nvSpPr>
            <p:cNvPr id="1898" name="Google Shape;1898;p57"/>
            <p:cNvSpPr/>
            <p:nvPr/>
          </p:nvSpPr>
          <p:spPr>
            <a:xfrm>
              <a:off x="3761646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" name="Google Shape;1899;p57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" name="Google Shape;1900;p57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" name="Google Shape;1901;p57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02" name="Google Shape;1902;p57"/>
          <p:cNvGrpSpPr/>
          <p:nvPr/>
        </p:nvGrpSpPr>
        <p:grpSpPr>
          <a:xfrm>
            <a:off x="3021892" y="3131817"/>
            <a:ext cx="434000" cy="434000"/>
            <a:chOff x="4211985" y="3817357"/>
            <a:chExt cx="356498" cy="356498"/>
          </a:xfrm>
        </p:grpSpPr>
        <p:sp>
          <p:nvSpPr>
            <p:cNvPr id="1903" name="Google Shape;1903;p57"/>
            <p:cNvSpPr/>
            <p:nvPr/>
          </p:nvSpPr>
          <p:spPr>
            <a:xfrm>
              <a:off x="4211985" y="3817357"/>
              <a:ext cx="356498" cy="356498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" name="Google Shape;1904;p57"/>
            <p:cNvSpPr/>
            <p:nvPr/>
          </p:nvSpPr>
          <p:spPr>
            <a:xfrm>
              <a:off x="4288061" y="3909555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05" name="Google Shape;1905;p57"/>
          <p:cNvSpPr/>
          <p:nvPr/>
        </p:nvSpPr>
        <p:spPr>
          <a:xfrm>
            <a:off x="1073853" y="4080982"/>
            <a:ext cx="561955" cy="820749"/>
          </a:xfrm>
          <a:custGeom>
            <a:avLst/>
            <a:gdLst/>
            <a:ahLst/>
            <a:cxnLst/>
            <a:rect l="l" t="t" r="r" b="b"/>
            <a:pathLst>
              <a:path w="11265" h="16452" extrusionOk="0">
                <a:moveTo>
                  <a:pt x="2568" y="0"/>
                </a:moveTo>
                <a:cubicBezTo>
                  <a:pt x="2422" y="0"/>
                  <a:pt x="2276" y="4"/>
                  <a:pt x="2132" y="11"/>
                </a:cubicBezTo>
                <a:lnTo>
                  <a:pt x="1727" y="3048"/>
                </a:lnTo>
                <a:cubicBezTo>
                  <a:pt x="1998" y="3007"/>
                  <a:pt x="2276" y="2986"/>
                  <a:pt x="2557" y="2986"/>
                </a:cubicBezTo>
                <a:cubicBezTo>
                  <a:pt x="2771" y="2986"/>
                  <a:pt x="2987" y="2998"/>
                  <a:pt x="3204" y="3024"/>
                </a:cubicBezTo>
                <a:cubicBezTo>
                  <a:pt x="6073" y="3405"/>
                  <a:pt x="8097" y="6024"/>
                  <a:pt x="7728" y="8893"/>
                </a:cubicBezTo>
                <a:cubicBezTo>
                  <a:pt x="7377" y="11536"/>
                  <a:pt x="5128" y="13461"/>
                  <a:pt x="2534" y="13461"/>
                </a:cubicBezTo>
                <a:cubicBezTo>
                  <a:pt x="2311" y="13461"/>
                  <a:pt x="2085" y="13447"/>
                  <a:pt x="1858" y="13418"/>
                </a:cubicBezTo>
                <a:cubicBezTo>
                  <a:pt x="1334" y="13358"/>
                  <a:pt x="846" y="13215"/>
                  <a:pt x="406" y="13013"/>
                </a:cubicBezTo>
                <a:lnTo>
                  <a:pt x="1" y="16049"/>
                </a:lnTo>
                <a:cubicBezTo>
                  <a:pt x="465" y="16204"/>
                  <a:pt x="965" y="16311"/>
                  <a:pt x="1465" y="16383"/>
                </a:cubicBezTo>
                <a:cubicBezTo>
                  <a:pt x="1824" y="16429"/>
                  <a:pt x="2181" y="16452"/>
                  <a:pt x="2534" y="16452"/>
                </a:cubicBezTo>
                <a:cubicBezTo>
                  <a:pt x="6611" y="16452"/>
                  <a:pt x="10144" y="13429"/>
                  <a:pt x="10681" y="9286"/>
                </a:cubicBezTo>
                <a:cubicBezTo>
                  <a:pt x="11264" y="4774"/>
                  <a:pt x="8097" y="654"/>
                  <a:pt x="3585" y="71"/>
                </a:cubicBezTo>
                <a:cubicBezTo>
                  <a:pt x="3244" y="21"/>
                  <a:pt x="2904" y="0"/>
                  <a:pt x="2568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6" name="Google Shape;1906;p57"/>
          <p:cNvSpPr/>
          <p:nvPr/>
        </p:nvSpPr>
        <p:spPr>
          <a:xfrm>
            <a:off x="1073255" y="4730146"/>
            <a:ext cx="181831" cy="171663"/>
          </a:xfrm>
          <a:custGeom>
            <a:avLst/>
            <a:gdLst/>
            <a:ahLst/>
            <a:cxnLst/>
            <a:rect l="l" t="t" r="r" b="b"/>
            <a:pathLst>
              <a:path w="3645" h="3441" extrusionOk="0">
                <a:moveTo>
                  <a:pt x="406" y="0"/>
                </a:moveTo>
                <a:lnTo>
                  <a:pt x="1" y="3036"/>
                </a:lnTo>
                <a:cubicBezTo>
                  <a:pt x="477" y="3191"/>
                  <a:pt x="965" y="3298"/>
                  <a:pt x="1477" y="3370"/>
                </a:cubicBezTo>
                <a:cubicBezTo>
                  <a:pt x="1846" y="3417"/>
                  <a:pt x="2204" y="3441"/>
                  <a:pt x="2561" y="3441"/>
                </a:cubicBezTo>
                <a:lnTo>
                  <a:pt x="3644" y="333"/>
                </a:lnTo>
                <a:lnTo>
                  <a:pt x="3644" y="333"/>
                </a:lnTo>
                <a:cubicBezTo>
                  <a:pt x="3285" y="408"/>
                  <a:pt x="2915" y="450"/>
                  <a:pt x="2537" y="450"/>
                </a:cubicBezTo>
                <a:cubicBezTo>
                  <a:pt x="2314" y="450"/>
                  <a:pt x="2088" y="436"/>
                  <a:pt x="1858" y="405"/>
                </a:cubicBezTo>
                <a:cubicBezTo>
                  <a:pt x="1346" y="345"/>
                  <a:pt x="858" y="202"/>
                  <a:pt x="4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7" name="Google Shape;1907;p57"/>
          <p:cNvSpPr/>
          <p:nvPr/>
        </p:nvSpPr>
        <p:spPr>
          <a:xfrm>
            <a:off x="1069713" y="4726554"/>
            <a:ext cx="189513" cy="178847"/>
          </a:xfrm>
          <a:custGeom>
            <a:avLst/>
            <a:gdLst/>
            <a:ahLst/>
            <a:cxnLst/>
            <a:rect l="l" t="t" r="r" b="b"/>
            <a:pathLst>
              <a:path w="3799" h="3585" extrusionOk="0">
                <a:moveTo>
                  <a:pt x="536" y="179"/>
                </a:moveTo>
                <a:cubicBezTo>
                  <a:pt x="989" y="370"/>
                  <a:pt x="1453" y="489"/>
                  <a:pt x="1929" y="548"/>
                </a:cubicBezTo>
                <a:cubicBezTo>
                  <a:pt x="2157" y="582"/>
                  <a:pt x="2385" y="598"/>
                  <a:pt x="2613" y="598"/>
                </a:cubicBezTo>
                <a:cubicBezTo>
                  <a:pt x="2945" y="598"/>
                  <a:pt x="3276" y="564"/>
                  <a:pt x="3608" y="501"/>
                </a:cubicBezTo>
                <a:lnTo>
                  <a:pt x="3608" y="501"/>
                </a:lnTo>
                <a:lnTo>
                  <a:pt x="2572" y="3430"/>
                </a:lnTo>
                <a:cubicBezTo>
                  <a:pt x="2227" y="3430"/>
                  <a:pt x="1882" y="3406"/>
                  <a:pt x="1560" y="3370"/>
                </a:cubicBezTo>
                <a:cubicBezTo>
                  <a:pt x="1096" y="3311"/>
                  <a:pt x="620" y="3203"/>
                  <a:pt x="155" y="3061"/>
                </a:cubicBezTo>
                <a:lnTo>
                  <a:pt x="536" y="179"/>
                </a:lnTo>
                <a:close/>
                <a:moveTo>
                  <a:pt x="512" y="1"/>
                </a:moveTo>
                <a:cubicBezTo>
                  <a:pt x="489" y="1"/>
                  <a:pt x="465" y="1"/>
                  <a:pt x="441" y="13"/>
                </a:cubicBezTo>
                <a:cubicBezTo>
                  <a:pt x="429" y="24"/>
                  <a:pt x="417" y="36"/>
                  <a:pt x="405" y="60"/>
                </a:cubicBezTo>
                <a:lnTo>
                  <a:pt x="0" y="3096"/>
                </a:lnTo>
                <a:cubicBezTo>
                  <a:pt x="0" y="3132"/>
                  <a:pt x="24" y="3168"/>
                  <a:pt x="60" y="3180"/>
                </a:cubicBezTo>
                <a:cubicBezTo>
                  <a:pt x="548" y="3334"/>
                  <a:pt x="1048" y="3453"/>
                  <a:pt x="1536" y="3513"/>
                </a:cubicBezTo>
                <a:cubicBezTo>
                  <a:pt x="1882" y="3561"/>
                  <a:pt x="2251" y="3584"/>
                  <a:pt x="2620" y="3584"/>
                </a:cubicBezTo>
                <a:cubicBezTo>
                  <a:pt x="2656" y="3584"/>
                  <a:pt x="2679" y="3561"/>
                  <a:pt x="2691" y="3537"/>
                </a:cubicBezTo>
                <a:lnTo>
                  <a:pt x="3787" y="429"/>
                </a:lnTo>
                <a:cubicBezTo>
                  <a:pt x="3799" y="405"/>
                  <a:pt x="3799" y="382"/>
                  <a:pt x="3775" y="358"/>
                </a:cubicBezTo>
                <a:cubicBezTo>
                  <a:pt x="3766" y="340"/>
                  <a:pt x="3745" y="329"/>
                  <a:pt x="3724" y="329"/>
                </a:cubicBezTo>
                <a:cubicBezTo>
                  <a:pt x="3717" y="329"/>
                  <a:pt x="3710" y="331"/>
                  <a:pt x="3703" y="334"/>
                </a:cubicBezTo>
                <a:cubicBezTo>
                  <a:pt x="3347" y="414"/>
                  <a:pt x="2990" y="454"/>
                  <a:pt x="2631" y="454"/>
                </a:cubicBezTo>
                <a:cubicBezTo>
                  <a:pt x="2402" y="454"/>
                  <a:pt x="2173" y="438"/>
                  <a:pt x="1941" y="405"/>
                </a:cubicBezTo>
                <a:cubicBezTo>
                  <a:pt x="1453" y="346"/>
                  <a:pt x="965" y="203"/>
                  <a:pt x="5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8" name="Google Shape;1908;p57"/>
          <p:cNvSpPr/>
          <p:nvPr/>
        </p:nvSpPr>
        <p:spPr>
          <a:xfrm>
            <a:off x="1160005" y="4080982"/>
            <a:ext cx="298213" cy="245895"/>
          </a:xfrm>
          <a:custGeom>
            <a:avLst/>
            <a:gdLst/>
            <a:ahLst/>
            <a:cxnLst/>
            <a:rect l="l" t="t" r="r" b="b"/>
            <a:pathLst>
              <a:path w="5978" h="4929" extrusionOk="0">
                <a:moveTo>
                  <a:pt x="841" y="0"/>
                </a:moveTo>
                <a:cubicBezTo>
                  <a:pt x="695" y="0"/>
                  <a:pt x="549" y="4"/>
                  <a:pt x="405" y="11"/>
                </a:cubicBezTo>
                <a:lnTo>
                  <a:pt x="0" y="3048"/>
                </a:lnTo>
                <a:cubicBezTo>
                  <a:pt x="271" y="3007"/>
                  <a:pt x="549" y="2986"/>
                  <a:pt x="830" y="2986"/>
                </a:cubicBezTo>
                <a:cubicBezTo>
                  <a:pt x="1044" y="2986"/>
                  <a:pt x="1260" y="2998"/>
                  <a:pt x="1477" y="3024"/>
                </a:cubicBezTo>
                <a:cubicBezTo>
                  <a:pt x="2870" y="3214"/>
                  <a:pt x="4060" y="3929"/>
                  <a:pt x="4882" y="4929"/>
                </a:cubicBezTo>
                <a:lnTo>
                  <a:pt x="5977" y="1821"/>
                </a:lnTo>
                <a:cubicBezTo>
                  <a:pt x="4834" y="904"/>
                  <a:pt x="3429" y="273"/>
                  <a:pt x="1858" y="71"/>
                </a:cubicBezTo>
                <a:cubicBezTo>
                  <a:pt x="1517" y="21"/>
                  <a:pt x="1177" y="0"/>
                  <a:pt x="8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9" name="Google Shape;1909;p57"/>
          <p:cNvSpPr/>
          <p:nvPr/>
        </p:nvSpPr>
        <p:spPr>
          <a:xfrm>
            <a:off x="1156413" y="4077390"/>
            <a:ext cx="305346" cy="253678"/>
          </a:xfrm>
          <a:custGeom>
            <a:avLst/>
            <a:gdLst/>
            <a:ahLst/>
            <a:cxnLst/>
            <a:rect l="l" t="t" r="r" b="b"/>
            <a:pathLst>
              <a:path w="6121" h="5085" extrusionOk="0">
                <a:moveTo>
                  <a:pt x="908" y="146"/>
                </a:moveTo>
                <a:cubicBezTo>
                  <a:pt x="1251" y="146"/>
                  <a:pt x="1591" y="170"/>
                  <a:pt x="1918" y="214"/>
                </a:cubicBezTo>
                <a:cubicBezTo>
                  <a:pt x="3406" y="405"/>
                  <a:pt x="4799" y="1000"/>
                  <a:pt x="5954" y="1929"/>
                </a:cubicBezTo>
                <a:lnTo>
                  <a:pt x="4918" y="4858"/>
                </a:lnTo>
                <a:cubicBezTo>
                  <a:pt x="4061" y="3846"/>
                  <a:pt x="2870" y="3203"/>
                  <a:pt x="1561" y="3024"/>
                </a:cubicBezTo>
                <a:cubicBezTo>
                  <a:pt x="1334" y="3000"/>
                  <a:pt x="1096" y="2989"/>
                  <a:pt x="870" y="2989"/>
                </a:cubicBezTo>
                <a:cubicBezTo>
                  <a:pt x="632" y="2989"/>
                  <a:pt x="394" y="3000"/>
                  <a:pt x="156" y="3036"/>
                </a:cubicBezTo>
                <a:lnTo>
                  <a:pt x="548" y="155"/>
                </a:lnTo>
                <a:cubicBezTo>
                  <a:pt x="668" y="149"/>
                  <a:pt x="788" y="146"/>
                  <a:pt x="908" y="146"/>
                </a:cubicBezTo>
                <a:close/>
                <a:moveTo>
                  <a:pt x="923" y="1"/>
                </a:moveTo>
                <a:cubicBezTo>
                  <a:pt x="774" y="1"/>
                  <a:pt x="625" y="5"/>
                  <a:pt x="477" y="12"/>
                </a:cubicBezTo>
                <a:cubicBezTo>
                  <a:pt x="441" y="12"/>
                  <a:pt x="406" y="36"/>
                  <a:pt x="406" y="72"/>
                </a:cubicBezTo>
                <a:lnTo>
                  <a:pt x="1" y="3108"/>
                </a:lnTo>
                <a:cubicBezTo>
                  <a:pt x="1" y="3131"/>
                  <a:pt x="1" y="3155"/>
                  <a:pt x="25" y="3167"/>
                </a:cubicBezTo>
                <a:cubicBezTo>
                  <a:pt x="33" y="3185"/>
                  <a:pt x="48" y="3196"/>
                  <a:pt x="65" y="3196"/>
                </a:cubicBezTo>
                <a:cubicBezTo>
                  <a:pt x="71" y="3196"/>
                  <a:pt x="78" y="3194"/>
                  <a:pt x="84" y="3191"/>
                </a:cubicBezTo>
                <a:cubicBezTo>
                  <a:pt x="348" y="3152"/>
                  <a:pt x="613" y="3131"/>
                  <a:pt x="875" y="3131"/>
                </a:cubicBezTo>
                <a:cubicBezTo>
                  <a:pt x="1097" y="3131"/>
                  <a:pt x="1318" y="3146"/>
                  <a:pt x="1537" y="3179"/>
                </a:cubicBezTo>
                <a:cubicBezTo>
                  <a:pt x="2858" y="3346"/>
                  <a:pt x="4049" y="4012"/>
                  <a:pt x="4894" y="5060"/>
                </a:cubicBezTo>
                <a:cubicBezTo>
                  <a:pt x="4906" y="5072"/>
                  <a:pt x="4930" y="5084"/>
                  <a:pt x="4954" y="5084"/>
                </a:cubicBezTo>
                <a:lnTo>
                  <a:pt x="4966" y="5084"/>
                </a:lnTo>
                <a:cubicBezTo>
                  <a:pt x="4990" y="5072"/>
                  <a:pt x="5013" y="5060"/>
                  <a:pt x="5013" y="5036"/>
                </a:cubicBezTo>
                <a:lnTo>
                  <a:pt x="6121" y="1929"/>
                </a:lnTo>
                <a:cubicBezTo>
                  <a:pt x="6121" y="1893"/>
                  <a:pt x="6121" y="1857"/>
                  <a:pt x="6097" y="1846"/>
                </a:cubicBezTo>
                <a:cubicBezTo>
                  <a:pt x="4906" y="881"/>
                  <a:pt x="3466" y="262"/>
                  <a:pt x="1942" y="72"/>
                </a:cubicBezTo>
                <a:cubicBezTo>
                  <a:pt x="1609" y="22"/>
                  <a:pt x="1266" y="1"/>
                  <a:pt x="9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0" name="Google Shape;1910;p57"/>
          <p:cNvSpPr/>
          <p:nvPr/>
        </p:nvSpPr>
        <p:spPr>
          <a:xfrm>
            <a:off x="96255" y="3843925"/>
            <a:ext cx="1171898" cy="1294930"/>
          </a:xfrm>
          <a:custGeom>
            <a:avLst/>
            <a:gdLst/>
            <a:ahLst/>
            <a:cxnLst/>
            <a:rect l="l" t="t" r="r" b="b"/>
            <a:pathLst>
              <a:path w="23492" h="25957" extrusionOk="0">
                <a:moveTo>
                  <a:pt x="0" y="1"/>
                </a:moveTo>
                <a:lnTo>
                  <a:pt x="3512" y="25957"/>
                </a:lnTo>
                <a:lnTo>
                  <a:pt x="19979" y="25957"/>
                </a:lnTo>
                <a:lnTo>
                  <a:pt x="23491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1" name="Google Shape;1911;p57"/>
          <p:cNvSpPr/>
          <p:nvPr/>
        </p:nvSpPr>
        <p:spPr>
          <a:xfrm>
            <a:off x="96255" y="3571507"/>
            <a:ext cx="1171898" cy="573806"/>
          </a:xfrm>
          <a:custGeom>
            <a:avLst/>
            <a:gdLst/>
            <a:ahLst/>
            <a:cxnLst/>
            <a:rect l="l" t="t" r="r" b="b"/>
            <a:pathLst>
              <a:path w="23492" h="11502" extrusionOk="0">
                <a:moveTo>
                  <a:pt x="11740" y="0"/>
                </a:moveTo>
                <a:cubicBezTo>
                  <a:pt x="5263" y="0"/>
                  <a:pt x="0" y="2572"/>
                  <a:pt x="0" y="5751"/>
                </a:cubicBezTo>
                <a:cubicBezTo>
                  <a:pt x="0" y="8918"/>
                  <a:pt x="5263" y="11502"/>
                  <a:pt x="11740" y="11502"/>
                </a:cubicBezTo>
                <a:cubicBezTo>
                  <a:pt x="18229" y="11502"/>
                  <a:pt x="23491" y="8918"/>
                  <a:pt x="23491" y="5751"/>
                </a:cubicBezTo>
                <a:cubicBezTo>
                  <a:pt x="23491" y="2572"/>
                  <a:pt x="18229" y="0"/>
                  <a:pt x="11740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2" name="Google Shape;1912;p57"/>
          <p:cNvSpPr/>
          <p:nvPr/>
        </p:nvSpPr>
        <p:spPr>
          <a:xfrm>
            <a:off x="164548" y="3608165"/>
            <a:ext cx="1035263" cy="471038"/>
          </a:xfrm>
          <a:custGeom>
            <a:avLst/>
            <a:gdLst/>
            <a:ahLst/>
            <a:cxnLst/>
            <a:rect l="l" t="t" r="r" b="b"/>
            <a:pathLst>
              <a:path w="20753" h="9442" extrusionOk="0">
                <a:moveTo>
                  <a:pt x="10371" y="0"/>
                </a:moveTo>
                <a:cubicBezTo>
                  <a:pt x="4644" y="0"/>
                  <a:pt x="0" y="2119"/>
                  <a:pt x="0" y="4727"/>
                </a:cubicBezTo>
                <a:cubicBezTo>
                  <a:pt x="0" y="7334"/>
                  <a:pt x="4644" y="9442"/>
                  <a:pt x="10371" y="9442"/>
                </a:cubicBezTo>
                <a:cubicBezTo>
                  <a:pt x="16110" y="9442"/>
                  <a:pt x="20753" y="7334"/>
                  <a:pt x="20753" y="4727"/>
                </a:cubicBezTo>
                <a:cubicBezTo>
                  <a:pt x="20753" y="2119"/>
                  <a:pt x="16110" y="0"/>
                  <a:pt x="103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3" name="Google Shape;1913;p57"/>
          <p:cNvSpPr/>
          <p:nvPr/>
        </p:nvSpPr>
        <p:spPr>
          <a:xfrm>
            <a:off x="160956" y="3604573"/>
            <a:ext cx="1042447" cy="478820"/>
          </a:xfrm>
          <a:custGeom>
            <a:avLst/>
            <a:gdLst/>
            <a:ahLst/>
            <a:cxnLst/>
            <a:rect l="l" t="t" r="r" b="b"/>
            <a:pathLst>
              <a:path w="20897" h="9598" extrusionOk="0">
                <a:moveTo>
                  <a:pt x="10455" y="144"/>
                </a:moveTo>
                <a:cubicBezTo>
                  <a:pt x="16134" y="144"/>
                  <a:pt x="20754" y="2227"/>
                  <a:pt x="20754" y="4799"/>
                </a:cubicBezTo>
                <a:cubicBezTo>
                  <a:pt x="20754" y="7359"/>
                  <a:pt x="16134" y="9442"/>
                  <a:pt x="10455" y="9442"/>
                </a:cubicBezTo>
                <a:cubicBezTo>
                  <a:pt x="4763" y="9442"/>
                  <a:pt x="144" y="7359"/>
                  <a:pt x="144" y="4799"/>
                </a:cubicBezTo>
                <a:cubicBezTo>
                  <a:pt x="144" y="2227"/>
                  <a:pt x="4763" y="144"/>
                  <a:pt x="10455" y="144"/>
                </a:cubicBezTo>
                <a:close/>
                <a:moveTo>
                  <a:pt x="10455" y="1"/>
                </a:moveTo>
                <a:cubicBezTo>
                  <a:pt x="4680" y="1"/>
                  <a:pt x="1" y="2144"/>
                  <a:pt x="1" y="4799"/>
                </a:cubicBezTo>
                <a:cubicBezTo>
                  <a:pt x="1" y="7442"/>
                  <a:pt x="4692" y="9597"/>
                  <a:pt x="10455" y="9597"/>
                </a:cubicBezTo>
                <a:cubicBezTo>
                  <a:pt x="16217" y="9597"/>
                  <a:pt x="20896" y="7442"/>
                  <a:pt x="20896" y="4799"/>
                </a:cubicBezTo>
                <a:cubicBezTo>
                  <a:pt x="20896" y="2144"/>
                  <a:pt x="16217" y="1"/>
                  <a:pt x="104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4" name="Google Shape;1914;p57"/>
          <p:cNvSpPr/>
          <p:nvPr/>
        </p:nvSpPr>
        <p:spPr>
          <a:xfrm>
            <a:off x="179413" y="3666930"/>
            <a:ext cx="1020398" cy="412270"/>
          </a:xfrm>
          <a:custGeom>
            <a:avLst/>
            <a:gdLst/>
            <a:ahLst/>
            <a:cxnLst/>
            <a:rect l="l" t="t" r="r" b="b"/>
            <a:pathLst>
              <a:path w="20455" h="8264" extrusionOk="0">
                <a:moveTo>
                  <a:pt x="10382" y="1"/>
                </a:moveTo>
                <a:cubicBezTo>
                  <a:pt x="4691" y="1"/>
                  <a:pt x="60" y="2096"/>
                  <a:pt x="0" y="4680"/>
                </a:cubicBezTo>
                <a:cubicBezTo>
                  <a:pt x="1119" y="6740"/>
                  <a:pt x="5203" y="8264"/>
                  <a:pt x="10085" y="8264"/>
                </a:cubicBezTo>
                <a:cubicBezTo>
                  <a:pt x="15776" y="8264"/>
                  <a:pt x="20395" y="6180"/>
                  <a:pt x="20455" y="3597"/>
                </a:cubicBezTo>
                <a:cubicBezTo>
                  <a:pt x="19336" y="1537"/>
                  <a:pt x="15252" y="1"/>
                  <a:pt x="1038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5" name="Google Shape;1915;p57"/>
          <p:cNvSpPr/>
          <p:nvPr/>
        </p:nvSpPr>
        <p:spPr>
          <a:xfrm>
            <a:off x="175822" y="3663388"/>
            <a:ext cx="1027581" cy="420003"/>
          </a:xfrm>
          <a:custGeom>
            <a:avLst/>
            <a:gdLst/>
            <a:ahLst/>
            <a:cxnLst/>
            <a:rect l="l" t="t" r="r" b="b"/>
            <a:pathLst>
              <a:path w="20599" h="8419" extrusionOk="0">
                <a:moveTo>
                  <a:pt x="10454" y="155"/>
                </a:moveTo>
                <a:cubicBezTo>
                  <a:pt x="15205" y="155"/>
                  <a:pt x="19301" y="1608"/>
                  <a:pt x="20444" y="3691"/>
                </a:cubicBezTo>
                <a:cubicBezTo>
                  <a:pt x="20360" y="6216"/>
                  <a:pt x="15753" y="8263"/>
                  <a:pt x="10157" y="8263"/>
                </a:cubicBezTo>
                <a:cubicBezTo>
                  <a:pt x="5394" y="8263"/>
                  <a:pt x="1298" y="6811"/>
                  <a:pt x="155" y="4727"/>
                </a:cubicBezTo>
                <a:cubicBezTo>
                  <a:pt x="239" y="2203"/>
                  <a:pt x="4846" y="155"/>
                  <a:pt x="10454" y="155"/>
                </a:cubicBezTo>
                <a:close/>
                <a:moveTo>
                  <a:pt x="10454" y="0"/>
                </a:moveTo>
                <a:cubicBezTo>
                  <a:pt x="4751" y="0"/>
                  <a:pt x="60" y="2132"/>
                  <a:pt x="1" y="4751"/>
                </a:cubicBezTo>
                <a:cubicBezTo>
                  <a:pt x="1" y="4763"/>
                  <a:pt x="1" y="4775"/>
                  <a:pt x="12" y="4787"/>
                </a:cubicBezTo>
                <a:cubicBezTo>
                  <a:pt x="1167" y="6918"/>
                  <a:pt x="5335" y="8418"/>
                  <a:pt x="10157" y="8418"/>
                </a:cubicBezTo>
                <a:cubicBezTo>
                  <a:pt x="15848" y="8418"/>
                  <a:pt x="20539" y="6287"/>
                  <a:pt x="20598" y="3668"/>
                </a:cubicBezTo>
                <a:cubicBezTo>
                  <a:pt x="20598" y="3656"/>
                  <a:pt x="20598" y="3644"/>
                  <a:pt x="20586" y="3632"/>
                </a:cubicBezTo>
                <a:cubicBezTo>
                  <a:pt x="19432" y="1489"/>
                  <a:pt x="15264" y="0"/>
                  <a:pt x="10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57"/>
          <p:cNvSpPr/>
          <p:nvPr/>
        </p:nvSpPr>
        <p:spPr>
          <a:xfrm>
            <a:off x="711588" y="3842778"/>
            <a:ext cx="441931" cy="197804"/>
          </a:xfrm>
          <a:custGeom>
            <a:avLst/>
            <a:gdLst/>
            <a:ahLst/>
            <a:cxnLst/>
            <a:rect l="l" t="t" r="r" b="b"/>
            <a:pathLst>
              <a:path w="8859" h="3965" extrusionOk="0">
                <a:moveTo>
                  <a:pt x="8703" y="0"/>
                </a:moveTo>
                <a:cubicBezTo>
                  <a:pt x="8668" y="12"/>
                  <a:pt x="8632" y="48"/>
                  <a:pt x="8644" y="83"/>
                </a:cubicBezTo>
                <a:cubicBezTo>
                  <a:pt x="8703" y="441"/>
                  <a:pt x="8573" y="845"/>
                  <a:pt x="8287" y="1179"/>
                </a:cubicBezTo>
                <a:cubicBezTo>
                  <a:pt x="8025" y="1488"/>
                  <a:pt x="7668" y="1727"/>
                  <a:pt x="7322" y="1917"/>
                </a:cubicBezTo>
                <a:cubicBezTo>
                  <a:pt x="5177" y="3158"/>
                  <a:pt x="2749" y="3812"/>
                  <a:pt x="269" y="3812"/>
                </a:cubicBezTo>
                <a:cubicBezTo>
                  <a:pt x="203" y="3812"/>
                  <a:pt x="137" y="3811"/>
                  <a:pt x="71" y="3810"/>
                </a:cubicBezTo>
                <a:cubicBezTo>
                  <a:pt x="36" y="3810"/>
                  <a:pt x="0" y="3846"/>
                  <a:pt x="0" y="3882"/>
                </a:cubicBezTo>
                <a:cubicBezTo>
                  <a:pt x="0" y="3929"/>
                  <a:pt x="24" y="3965"/>
                  <a:pt x="71" y="3965"/>
                </a:cubicBezTo>
                <a:lnTo>
                  <a:pt x="262" y="3965"/>
                </a:lnTo>
                <a:cubicBezTo>
                  <a:pt x="2762" y="3965"/>
                  <a:pt x="5227" y="3298"/>
                  <a:pt x="7394" y="2048"/>
                </a:cubicBezTo>
                <a:cubicBezTo>
                  <a:pt x="7751" y="1846"/>
                  <a:pt x="8120" y="1607"/>
                  <a:pt x="8394" y="1274"/>
                </a:cubicBezTo>
                <a:cubicBezTo>
                  <a:pt x="8703" y="905"/>
                  <a:pt x="8858" y="464"/>
                  <a:pt x="8787" y="60"/>
                </a:cubicBezTo>
                <a:cubicBezTo>
                  <a:pt x="8787" y="24"/>
                  <a:pt x="8739" y="0"/>
                  <a:pt x="87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7" name="Google Shape;1917;p57"/>
          <p:cNvSpPr/>
          <p:nvPr/>
        </p:nvSpPr>
        <p:spPr>
          <a:xfrm>
            <a:off x="242917" y="3695066"/>
            <a:ext cx="501344" cy="170316"/>
          </a:xfrm>
          <a:custGeom>
            <a:avLst/>
            <a:gdLst/>
            <a:ahLst/>
            <a:cxnLst/>
            <a:rect l="l" t="t" r="r" b="b"/>
            <a:pathLst>
              <a:path w="10050" h="3414" extrusionOk="0">
                <a:moveTo>
                  <a:pt x="9147" y="1"/>
                </a:moveTo>
                <a:cubicBezTo>
                  <a:pt x="6911" y="1"/>
                  <a:pt x="4653" y="432"/>
                  <a:pt x="2585" y="1270"/>
                </a:cubicBezTo>
                <a:cubicBezTo>
                  <a:pt x="1715" y="1616"/>
                  <a:pt x="513" y="2211"/>
                  <a:pt x="13" y="3306"/>
                </a:cubicBezTo>
                <a:cubicBezTo>
                  <a:pt x="1" y="3342"/>
                  <a:pt x="13" y="3390"/>
                  <a:pt x="61" y="3402"/>
                </a:cubicBezTo>
                <a:cubicBezTo>
                  <a:pt x="61" y="3402"/>
                  <a:pt x="72" y="3414"/>
                  <a:pt x="84" y="3414"/>
                </a:cubicBezTo>
                <a:cubicBezTo>
                  <a:pt x="108" y="3414"/>
                  <a:pt x="144" y="3390"/>
                  <a:pt x="156" y="3366"/>
                </a:cubicBezTo>
                <a:cubicBezTo>
                  <a:pt x="620" y="2318"/>
                  <a:pt x="1799" y="1747"/>
                  <a:pt x="2644" y="1401"/>
                </a:cubicBezTo>
                <a:cubicBezTo>
                  <a:pt x="4686" y="576"/>
                  <a:pt x="6916" y="155"/>
                  <a:pt x="9134" y="155"/>
                </a:cubicBezTo>
                <a:cubicBezTo>
                  <a:pt x="9412" y="155"/>
                  <a:pt x="9689" y="162"/>
                  <a:pt x="9967" y="175"/>
                </a:cubicBezTo>
                <a:cubicBezTo>
                  <a:pt x="10002" y="175"/>
                  <a:pt x="10038" y="139"/>
                  <a:pt x="10038" y="104"/>
                </a:cubicBezTo>
                <a:cubicBezTo>
                  <a:pt x="10050" y="56"/>
                  <a:pt x="10014" y="20"/>
                  <a:pt x="9967" y="20"/>
                </a:cubicBezTo>
                <a:cubicBezTo>
                  <a:pt x="9694" y="7"/>
                  <a:pt x="9420" y="1"/>
                  <a:pt x="91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8" name="Google Shape;1918;p57"/>
          <p:cNvSpPr/>
          <p:nvPr/>
        </p:nvSpPr>
        <p:spPr>
          <a:xfrm>
            <a:off x="691384" y="3729836"/>
            <a:ext cx="346302" cy="98727"/>
          </a:xfrm>
          <a:custGeom>
            <a:avLst/>
            <a:gdLst/>
            <a:ahLst/>
            <a:cxnLst/>
            <a:rect l="l" t="t" r="r" b="b"/>
            <a:pathLst>
              <a:path w="6942" h="1979" extrusionOk="0">
                <a:moveTo>
                  <a:pt x="1375" y="0"/>
                </a:moveTo>
                <a:cubicBezTo>
                  <a:pt x="936" y="0"/>
                  <a:pt x="496" y="32"/>
                  <a:pt x="60" y="97"/>
                </a:cubicBezTo>
                <a:cubicBezTo>
                  <a:pt x="24" y="109"/>
                  <a:pt x="0" y="145"/>
                  <a:pt x="0" y="181"/>
                </a:cubicBezTo>
                <a:cubicBezTo>
                  <a:pt x="12" y="228"/>
                  <a:pt x="48" y="252"/>
                  <a:pt x="84" y="252"/>
                </a:cubicBezTo>
                <a:cubicBezTo>
                  <a:pt x="519" y="186"/>
                  <a:pt x="957" y="154"/>
                  <a:pt x="1394" y="154"/>
                </a:cubicBezTo>
                <a:cubicBezTo>
                  <a:pt x="3336" y="154"/>
                  <a:pt x="5256" y="791"/>
                  <a:pt x="6811" y="1966"/>
                </a:cubicBezTo>
                <a:cubicBezTo>
                  <a:pt x="6822" y="1978"/>
                  <a:pt x="6846" y="1978"/>
                  <a:pt x="6858" y="1978"/>
                </a:cubicBezTo>
                <a:cubicBezTo>
                  <a:pt x="6882" y="1978"/>
                  <a:pt x="6906" y="1966"/>
                  <a:pt x="6918" y="1943"/>
                </a:cubicBezTo>
                <a:cubicBezTo>
                  <a:pt x="6942" y="1919"/>
                  <a:pt x="6930" y="1871"/>
                  <a:pt x="6906" y="1847"/>
                </a:cubicBezTo>
                <a:cubicBezTo>
                  <a:pt x="5317" y="649"/>
                  <a:pt x="3354" y="0"/>
                  <a:pt x="13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9" name="Google Shape;1919;p57"/>
          <p:cNvSpPr/>
          <p:nvPr/>
        </p:nvSpPr>
        <p:spPr>
          <a:xfrm>
            <a:off x="326076" y="3924590"/>
            <a:ext cx="520350" cy="70890"/>
          </a:xfrm>
          <a:custGeom>
            <a:avLst/>
            <a:gdLst/>
            <a:ahLst/>
            <a:cxnLst/>
            <a:rect l="l" t="t" r="r" b="b"/>
            <a:pathLst>
              <a:path w="10431" h="1421" extrusionOk="0">
                <a:moveTo>
                  <a:pt x="88" y="0"/>
                </a:moveTo>
                <a:cubicBezTo>
                  <a:pt x="57" y="0"/>
                  <a:pt x="23" y="21"/>
                  <a:pt x="13" y="51"/>
                </a:cubicBezTo>
                <a:cubicBezTo>
                  <a:pt x="1" y="87"/>
                  <a:pt x="13" y="134"/>
                  <a:pt x="48" y="146"/>
                </a:cubicBezTo>
                <a:cubicBezTo>
                  <a:pt x="2204" y="991"/>
                  <a:pt x="4537" y="1420"/>
                  <a:pt x="6859" y="1420"/>
                </a:cubicBezTo>
                <a:cubicBezTo>
                  <a:pt x="8038" y="1420"/>
                  <a:pt x="9216" y="1313"/>
                  <a:pt x="10371" y="1087"/>
                </a:cubicBezTo>
                <a:cubicBezTo>
                  <a:pt x="10407" y="1075"/>
                  <a:pt x="10431" y="1039"/>
                  <a:pt x="10431" y="1003"/>
                </a:cubicBezTo>
                <a:cubicBezTo>
                  <a:pt x="10421" y="964"/>
                  <a:pt x="10395" y="941"/>
                  <a:pt x="10359" y="941"/>
                </a:cubicBezTo>
                <a:cubicBezTo>
                  <a:pt x="10351" y="941"/>
                  <a:pt x="10344" y="942"/>
                  <a:pt x="10335" y="944"/>
                </a:cubicBezTo>
                <a:cubicBezTo>
                  <a:pt x="9197" y="1164"/>
                  <a:pt x="8030" y="1274"/>
                  <a:pt x="6860" y="1274"/>
                </a:cubicBezTo>
                <a:cubicBezTo>
                  <a:pt x="4556" y="1274"/>
                  <a:pt x="2240" y="848"/>
                  <a:pt x="108" y="3"/>
                </a:cubicBezTo>
                <a:cubicBezTo>
                  <a:pt x="102" y="1"/>
                  <a:pt x="95" y="0"/>
                  <a:pt x="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0" name="Google Shape;1920;p57"/>
          <p:cNvSpPr/>
          <p:nvPr/>
        </p:nvSpPr>
        <p:spPr>
          <a:xfrm>
            <a:off x="801231" y="3880142"/>
            <a:ext cx="191908" cy="65403"/>
          </a:xfrm>
          <a:custGeom>
            <a:avLst/>
            <a:gdLst/>
            <a:ahLst/>
            <a:cxnLst/>
            <a:rect l="l" t="t" r="r" b="b"/>
            <a:pathLst>
              <a:path w="3847" h="1311" extrusionOk="0">
                <a:moveTo>
                  <a:pt x="3768" y="1"/>
                </a:moveTo>
                <a:cubicBezTo>
                  <a:pt x="3754" y="1"/>
                  <a:pt x="3740" y="5"/>
                  <a:pt x="3728" y="13"/>
                </a:cubicBezTo>
                <a:cubicBezTo>
                  <a:pt x="2608" y="632"/>
                  <a:pt x="1346" y="1025"/>
                  <a:pt x="72" y="1156"/>
                </a:cubicBezTo>
                <a:cubicBezTo>
                  <a:pt x="37" y="1156"/>
                  <a:pt x="1" y="1204"/>
                  <a:pt x="13" y="1239"/>
                </a:cubicBezTo>
                <a:cubicBezTo>
                  <a:pt x="13" y="1275"/>
                  <a:pt x="48" y="1311"/>
                  <a:pt x="84" y="1311"/>
                </a:cubicBezTo>
                <a:lnTo>
                  <a:pt x="96" y="1311"/>
                </a:lnTo>
                <a:cubicBezTo>
                  <a:pt x="1382" y="1180"/>
                  <a:pt x="2668" y="775"/>
                  <a:pt x="3799" y="132"/>
                </a:cubicBezTo>
                <a:cubicBezTo>
                  <a:pt x="3835" y="120"/>
                  <a:pt x="3847" y="73"/>
                  <a:pt x="3835" y="37"/>
                </a:cubicBezTo>
                <a:cubicBezTo>
                  <a:pt x="3819" y="14"/>
                  <a:pt x="3794" y="1"/>
                  <a:pt x="3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1" name="Google Shape;1921;p57"/>
          <p:cNvSpPr/>
          <p:nvPr/>
        </p:nvSpPr>
        <p:spPr>
          <a:xfrm>
            <a:off x="245910" y="3830655"/>
            <a:ext cx="82011" cy="139835"/>
          </a:xfrm>
          <a:custGeom>
            <a:avLst/>
            <a:gdLst/>
            <a:ahLst/>
            <a:cxnLst/>
            <a:rect l="l" t="t" r="r" b="b"/>
            <a:pathLst>
              <a:path w="1644" h="2803" extrusionOk="0">
                <a:moveTo>
                  <a:pt x="722" y="0"/>
                </a:moveTo>
                <a:cubicBezTo>
                  <a:pt x="701" y="0"/>
                  <a:pt x="680" y="9"/>
                  <a:pt x="667" y="29"/>
                </a:cubicBezTo>
                <a:cubicBezTo>
                  <a:pt x="429" y="279"/>
                  <a:pt x="143" y="588"/>
                  <a:pt x="72" y="969"/>
                </a:cubicBezTo>
                <a:cubicBezTo>
                  <a:pt x="1" y="1362"/>
                  <a:pt x="155" y="1803"/>
                  <a:pt x="477" y="2136"/>
                </a:cubicBezTo>
                <a:cubicBezTo>
                  <a:pt x="774" y="2446"/>
                  <a:pt x="1155" y="2636"/>
                  <a:pt x="1525" y="2803"/>
                </a:cubicBezTo>
                <a:lnTo>
                  <a:pt x="1560" y="2803"/>
                </a:lnTo>
                <a:cubicBezTo>
                  <a:pt x="1584" y="2803"/>
                  <a:pt x="1608" y="2791"/>
                  <a:pt x="1632" y="2767"/>
                </a:cubicBezTo>
                <a:cubicBezTo>
                  <a:pt x="1644" y="2732"/>
                  <a:pt x="1632" y="2684"/>
                  <a:pt x="1584" y="2660"/>
                </a:cubicBezTo>
                <a:cubicBezTo>
                  <a:pt x="1227" y="2505"/>
                  <a:pt x="870" y="2327"/>
                  <a:pt x="596" y="2041"/>
                </a:cubicBezTo>
                <a:cubicBezTo>
                  <a:pt x="298" y="1731"/>
                  <a:pt x="155" y="1339"/>
                  <a:pt x="227" y="1005"/>
                </a:cubicBezTo>
                <a:cubicBezTo>
                  <a:pt x="286" y="648"/>
                  <a:pt x="560" y="362"/>
                  <a:pt x="774" y="124"/>
                </a:cubicBezTo>
                <a:cubicBezTo>
                  <a:pt x="798" y="100"/>
                  <a:pt x="798" y="53"/>
                  <a:pt x="774" y="17"/>
                </a:cubicBezTo>
                <a:cubicBezTo>
                  <a:pt x="758" y="6"/>
                  <a:pt x="740" y="0"/>
                  <a:pt x="7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2" name="Google Shape;1922;p57"/>
          <p:cNvSpPr/>
          <p:nvPr/>
        </p:nvSpPr>
        <p:spPr>
          <a:xfrm>
            <a:off x="954478" y="3762362"/>
            <a:ext cx="138431" cy="192117"/>
          </a:xfrm>
          <a:custGeom>
            <a:avLst/>
            <a:gdLst/>
            <a:ahLst/>
            <a:cxnLst/>
            <a:rect l="l" t="t" r="r" b="b"/>
            <a:pathLst>
              <a:path w="2775" h="3851" extrusionOk="0">
                <a:moveTo>
                  <a:pt x="1246" y="0"/>
                </a:moveTo>
                <a:cubicBezTo>
                  <a:pt x="1217" y="0"/>
                  <a:pt x="1185" y="14"/>
                  <a:pt x="1167" y="41"/>
                </a:cubicBezTo>
                <a:cubicBezTo>
                  <a:pt x="1156" y="76"/>
                  <a:pt x="1167" y="124"/>
                  <a:pt x="1203" y="136"/>
                </a:cubicBezTo>
                <a:cubicBezTo>
                  <a:pt x="1929" y="505"/>
                  <a:pt x="2346" y="910"/>
                  <a:pt x="2465" y="1374"/>
                </a:cubicBezTo>
                <a:cubicBezTo>
                  <a:pt x="2620" y="1993"/>
                  <a:pt x="2239" y="2624"/>
                  <a:pt x="1787" y="2969"/>
                </a:cubicBezTo>
                <a:cubicBezTo>
                  <a:pt x="1287" y="3362"/>
                  <a:pt x="644" y="3541"/>
                  <a:pt x="72" y="3708"/>
                </a:cubicBezTo>
                <a:cubicBezTo>
                  <a:pt x="24" y="3720"/>
                  <a:pt x="1" y="3755"/>
                  <a:pt x="13" y="3803"/>
                </a:cubicBezTo>
                <a:cubicBezTo>
                  <a:pt x="24" y="3827"/>
                  <a:pt x="60" y="3851"/>
                  <a:pt x="84" y="3851"/>
                </a:cubicBezTo>
                <a:lnTo>
                  <a:pt x="108" y="3851"/>
                </a:lnTo>
                <a:cubicBezTo>
                  <a:pt x="691" y="3684"/>
                  <a:pt x="1358" y="3493"/>
                  <a:pt x="1882" y="3089"/>
                </a:cubicBezTo>
                <a:cubicBezTo>
                  <a:pt x="2370" y="2708"/>
                  <a:pt x="2775" y="2017"/>
                  <a:pt x="2608" y="1338"/>
                </a:cubicBezTo>
                <a:cubicBezTo>
                  <a:pt x="2477" y="826"/>
                  <a:pt x="2037" y="386"/>
                  <a:pt x="1275" y="5"/>
                </a:cubicBezTo>
                <a:cubicBezTo>
                  <a:pt x="1266" y="2"/>
                  <a:pt x="1256" y="0"/>
                  <a:pt x="12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3" name="Google Shape;1923;p57"/>
          <p:cNvSpPr/>
          <p:nvPr/>
        </p:nvSpPr>
        <p:spPr>
          <a:xfrm>
            <a:off x="417565" y="3788702"/>
            <a:ext cx="275615" cy="73734"/>
          </a:xfrm>
          <a:custGeom>
            <a:avLst/>
            <a:gdLst/>
            <a:ahLst/>
            <a:cxnLst/>
            <a:rect l="l" t="t" r="r" b="b"/>
            <a:pathLst>
              <a:path w="5525" h="1478" extrusionOk="0">
                <a:moveTo>
                  <a:pt x="5418" y="1"/>
                </a:moveTo>
                <a:cubicBezTo>
                  <a:pt x="4049" y="1"/>
                  <a:pt x="2679" y="191"/>
                  <a:pt x="1370" y="572"/>
                </a:cubicBezTo>
                <a:cubicBezTo>
                  <a:pt x="858" y="727"/>
                  <a:pt x="334" y="929"/>
                  <a:pt x="24" y="1358"/>
                </a:cubicBezTo>
                <a:cubicBezTo>
                  <a:pt x="0" y="1394"/>
                  <a:pt x="0" y="1441"/>
                  <a:pt x="36" y="1465"/>
                </a:cubicBezTo>
                <a:cubicBezTo>
                  <a:pt x="48" y="1477"/>
                  <a:pt x="60" y="1477"/>
                  <a:pt x="84" y="1477"/>
                </a:cubicBezTo>
                <a:cubicBezTo>
                  <a:pt x="108" y="1477"/>
                  <a:pt x="131" y="1465"/>
                  <a:pt x="143" y="1441"/>
                </a:cubicBezTo>
                <a:cubicBezTo>
                  <a:pt x="429" y="1048"/>
                  <a:pt x="917" y="870"/>
                  <a:pt x="1417" y="727"/>
                </a:cubicBezTo>
                <a:cubicBezTo>
                  <a:pt x="2691" y="345"/>
                  <a:pt x="4009" y="143"/>
                  <a:pt x="5339" y="143"/>
                </a:cubicBezTo>
                <a:cubicBezTo>
                  <a:pt x="5377" y="143"/>
                  <a:pt x="5415" y="143"/>
                  <a:pt x="5453" y="144"/>
                </a:cubicBezTo>
                <a:cubicBezTo>
                  <a:pt x="5489" y="144"/>
                  <a:pt x="5525" y="108"/>
                  <a:pt x="5525" y="72"/>
                </a:cubicBezTo>
                <a:cubicBezTo>
                  <a:pt x="5525" y="36"/>
                  <a:pt x="5489" y="1"/>
                  <a:pt x="54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4" name="Google Shape;1924;p57"/>
          <p:cNvSpPr/>
          <p:nvPr/>
        </p:nvSpPr>
        <p:spPr>
          <a:xfrm>
            <a:off x="662251" y="3884183"/>
            <a:ext cx="163373" cy="26939"/>
          </a:xfrm>
          <a:custGeom>
            <a:avLst/>
            <a:gdLst/>
            <a:ahLst/>
            <a:cxnLst/>
            <a:rect l="l" t="t" r="r" b="b"/>
            <a:pathLst>
              <a:path w="3275" h="540" extrusionOk="0">
                <a:moveTo>
                  <a:pt x="3188" y="0"/>
                </a:moveTo>
                <a:cubicBezTo>
                  <a:pt x="3181" y="0"/>
                  <a:pt x="3174" y="1"/>
                  <a:pt x="3168" y="4"/>
                </a:cubicBezTo>
                <a:cubicBezTo>
                  <a:pt x="2525" y="258"/>
                  <a:pt x="1824" y="385"/>
                  <a:pt x="1128" y="385"/>
                </a:cubicBezTo>
                <a:cubicBezTo>
                  <a:pt x="780" y="385"/>
                  <a:pt x="433" y="353"/>
                  <a:pt x="96" y="289"/>
                </a:cubicBezTo>
                <a:cubicBezTo>
                  <a:pt x="91" y="288"/>
                  <a:pt x="86" y="287"/>
                  <a:pt x="81" y="287"/>
                </a:cubicBezTo>
                <a:cubicBezTo>
                  <a:pt x="48" y="287"/>
                  <a:pt x="13" y="318"/>
                  <a:pt x="13" y="349"/>
                </a:cubicBezTo>
                <a:cubicBezTo>
                  <a:pt x="1" y="396"/>
                  <a:pt x="25" y="432"/>
                  <a:pt x="72" y="432"/>
                </a:cubicBezTo>
                <a:cubicBezTo>
                  <a:pt x="418" y="504"/>
                  <a:pt x="763" y="539"/>
                  <a:pt x="1120" y="539"/>
                </a:cubicBezTo>
                <a:cubicBezTo>
                  <a:pt x="1834" y="539"/>
                  <a:pt x="2561" y="408"/>
                  <a:pt x="3227" y="146"/>
                </a:cubicBezTo>
                <a:cubicBezTo>
                  <a:pt x="3263" y="135"/>
                  <a:pt x="3275" y="87"/>
                  <a:pt x="3263" y="51"/>
                </a:cubicBezTo>
                <a:cubicBezTo>
                  <a:pt x="3253" y="22"/>
                  <a:pt x="3219" y="0"/>
                  <a:pt x="31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5" name="Google Shape;1925;p57"/>
          <p:cNvSpPr/>
          <p:nvPr/>
        </p:nvSpPr>
        <p:spPr>
          <a:xfrm rot="10800000">
            <a:off x="748295" y="874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6" name="Google Shape;1926;p57"/>
          <p:cNvSpPr/>
          <p:nvPr/>
        </p:nvSpPr>
        <p:spPr>
          <a:xfrm rot="10800000">
            <a:off x="42344" y="58662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7" name="Google Shape;1927;p57"/>
          <p:cNvSpPr/>
          <p:nvPr/>
        </p:nvSpPr>
        <p:spPr>
          <a:xfrm rot="10800000">
            <a:off x="802659" y="1734074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8" name="Google Shape;1928;p57"/>
          <p:cNvSpPr/>
          <p:nvPr/>
        </p:nvSpPr>
        <p:spPr>
          <a:xfrm rot="10800000">
            <a:off x="-203474" y="14097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9" name="Google Shape;1929;p57"/>
          <p:cNvSpPr/>
          <p:nvPr/>
        </p:nvSpPr>
        <p:spPr>
          <a:xfrm>
            <a:off x="8008082" y="1576191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0" name="Google Shape;1930;p57"/>
          <p:cNvSpPr/>
          <p:nvPr/>
        </p:nvSpPr>
        <p:spPr>
          <a:xfrm>
            <a:off x="8614179" y="1852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1" name="Google Shape;1931;p57"/>
          <p:cNvSpPr/>
          <p:nvPr/>
        </p:nvSpPr>
        <p:spPr>
          <a:xfrm>
            <a:off x="7744651" y="586627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2" name="Google Shape;1932;p57"/>
          <p:cNvSpPr/>
          <p:nvPr/>
        </p:nvSpPr>
        <p:spPr>
          <a:xfrm>
            <a:off x="8614172" y="763861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73B23-AEC3-42FD-95CE-00CF78AB6E27}"/>
              </a:ext>
            </a:extLst>
          </p:cNvPr>
          <p:cNvSpPr/>
          <p:nvPr/>
        </p:nvSpPr>
        <p:spPr>
          <a:xfrm>
            <a:off x="4757854" y="2653990"/>
            <a:ext cx="3746809" cy="1208446"/>
          </a:xfrm>
          <a:prstGeom prst="rect">
            <a:avLst/>
          </a:prstGeom>
          <a:solidFill>
            <a:srgbClr val="FF7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039E12-49A2-445C-9634-E1018F27B048}"/>
              </a:ext>
            </a:extLst>
          </p:cNvPr>
          <p:cNvGrpSpPr/>
          <p:nvPr/>
        </p:nvGrpSpPr>
        <p:grpSpPr>
          <a:xfrm>
            <a:off x="-145144" y="165972"/>
            <a:ext cx="9003253" cy="4840513"/>
            <a:chOff x="-145144" y="165972"/>
            <a:chExt cx="9003253" cy="4840513"/>
          </a:xfrm>
        </p:grpSpPr>
        <p:grpSp>
          <p:nvGrpSpPr>
            <p:cNvPr id="6" name="Google Shape;52;p18">
              <a:extLst>
                <a:ext uri="{FF2B5EF4-FFF2-40B4-BE49-F238E27FC236}">
                  <a16:creationId xmlns:a16="http://schemas.microsoft.com/office/drawing/2014/main" id="{8A18E827-4D79-4FAA-A24F-E4B32FA501FA}"/>
                </a:ext>
              </a:extLst>
            </p:cNvPr>
            <p:cNvGrpSpPr/>
            <p:nvPr/>
          </p:nvGrpSpPr>
          <p:grpSpPr>
            <a:xfrm>
              <a:off x="366241" y="165972"/>
              <a:ext cx="8491868" cy="4840513"/>
              <a:chOff x="329117" y="143471"/>
              <a:chExt cx="8485767" cy="4856559"/>
            </a:xfrm>
          </p:grpSpPr>
          <p:grpSp>
            <p:nvGrpSpPr>
              <p:cNvPr id="7" name="Google Shape;53;p18">
                <a:extLst>
                  <a:ext uri="{FF2B5EF4-FFF2-40B4-BE49-F238E27FC236}">
                    <a16:creationId xmlns:a16="http://schemas.microsoft.com/office/drawing/2014/main" id="{FCCE887A-BC5C-48E0-9B9E-880591F6A4D5}"/>
                  </a:ext>
                </a:extLst>
              </p:cNvPr>
              <p:cNvGrpSpPr/>
              <p:nvPr/>
            </p:nvGrpSpPr>
            <p:grpSpPr>
              <a:xfrm>
                <a:off x="329117" y="143471"/>
                <a:ext cx="8485767" cy="4856559"/>
                <a:chOff x="254525" y="67275"/>
                <a:chExt cx="8485767" cy="4856559"/>
              </a:xfrm>
            </p:grpSpPr>
            <p:sp>
              <p:nvSpPr>
                <p:cNvPr id="11" name="Google Shape;54;p18">
                  <a:extLst>
                    <a:ext uri="{FF2B5EF4-FFF2-40B4-BE49-F238E27FC236}">
                      <a16:creationId xmlns:a16="http://schemas.microsoft.com/office/drawing/2014/main" id="{72E2FC36-2FF0-4C93-9592-FAEEEBF70101}"/>
                    </a:ext>
                  </a:extLst>
                </p:cNvPr>
                <p:cNvSpPr/>
                <p:nvPr/>
              </p:nvSpPr>
              <p:spPr>
                <a:xfrm>
                  <a:off x="271175" y="79714"/>
                  <a:ext cx="8452698" cy="4831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53" h="27968" extrusionOk="0">
                      <a:moveTo>
                        <a:pt x="0" y="0"/>
                      </a:moveTo>
                      <a:lnTo>
                        <a:pt x="0" y="27968"/>
                      </a:lnTo>
                      <a:lnTo>
                        <a:pt x="36553" y="27968"/>
                      </a:lnTo>
                      <a:lnTo>
                        <a:pt x="36553" y="0"/>
                      </a:lnTo>
                      <a:close/>
                    </a:path>
                  </a:pathLst>
                </a:custGeom>
                <a:solidFill>
                  <a:srgbClr val="FFEFE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" name="Google Shape;55;p18">
                  <a:extLst>
                    <a:ext uri="{FF2B5EF4-FFF2-40B4-BE49-F238E27FC236}">
                      <a16:creationId xmlns:a16="http://schemas.microsoft.com/office/drawing/2014/main" id="{0A9373F7-06D2-4B1F-96E8-970B7C220F76}"/>
                    </a:ext>
                  </a:extLst>
                </p:cNvPr>
                <p:cNvSpPr/>
                <p:nvPr/>
              </p:nvSpPr>
              <p:spPr>
                <a:xfrm>
                  <a:off x="254525" y="67275"/>
                  <a:ext cx="8485767" cy="4856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96" h="28112" extrusionOk="0">
                      <a:moveTo>
                        <a:pt x="36553" y="143"/>
                      </a:moveTo>
                      <a:lnTo>
                        <a:pt x="36553" y="27956"/>
                      </a:lnTo>
                      <a:lnTo>
                        <a:pt x="144" y="27956"/>
                      </a:lnTo>
                      <a:lnTo>
                        <a:pt x="144" y="143"/>
                      </a:lnTo>
                      <a:close/>
                      <a:moveTo>
                        <a:pt x="72" y="1"/>
                      </a:moveTo>
                      <a:cubicBezTo>
                        <a:pt x="37" y="1"/>
                        <a:pt x="1" y="24"/>
                        <a:pt x="1" y="72"/>
                      </a:cubicBezTo>
                      <a:lnTo>
                        <a:pt x="1" y="28040"/>
                      </a:lnTo>
                      <a:cubicBezTo>
                        <a:pt x="1" y="28075"/>
                        <a:pt x="37" y="28111"/>
                        <a:pt x="72" y="28111"/>
                      </a:cubicBezTo>
                      <a:lnTo>
                        <a:pt x="36625" y="28111"/>
                      </a:lnTo>
                      <a:cubicBezTo>
                        <a:pt x="36660" y="28111"/>
                        <a:pt x="36696" y="28075"/>
                        <a:pt x="36696" y="28040"/>
                      </a:cubicBezTo>
                      <a:lnTo>
                        <a:pt x="36696" y="72"/>
                      </a:lnTo>
                      <a:cubicBezTo>
                        <a:pt x="36696" y="24"/>
                        <a:pt x="36660" y="1"/>
                        <a:pt x="366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" name="Google Shape;56;p18">
                  <a:extLst>
                    <a:ext uri="{FF2B5EF4-FFF2-40B4-BE49-F238E27FC236}">
                      <a16:creationId xmlns:a16="http://schemas.microsoft.com/office/drawing/2014/main" id="{1A8A033B-B0D0-4CC3-878D-F523AAC5A68B}"/>
                    </a:ext>
                  </a:extLst>
                </p:cNvPr>
                <p:cNvSpPr/>
                <p:nvPr/>
              </p:nvSpPr>
              <p:spPr>
                <a:xfrm>
                  <a:off x="271175" y="79723"/>
                  <a:ext cx="8452698" cy="351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53" h="2620" extrusionOk="0">
                      <a:moveTo>
                        <a:pt x="0" y="0"/>
                      </a:moveTo>
                      <a:lnTo>
                        <a:pt x="0" y="2619"/>
                      </a:lnTo>
                      <a:lnTo>
                        <a:pt x="36553" y="2619"/>
                      </a:lnTo>
                      <a:lnTo>
                        <a:pt x="36553" y="0"/>
                      </a:lnTo>
                      <a:close/>
                    </a:path>
                  </a:pathLst>
                </a:custGeom>
                <a:solidFill>
                  <a:srgbClr val="00B9FF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" name="Google Shape;57;p18">
                  <a:extLst>
                    <a:ext uri="{FF2B5EF4-FFF2-40B4-BE49-F238E27FC236}">
                      <a16:creationId xmlns:a16="http://schemas.microsoft.com/office/drawing/2014/main" id="{B5BCBA16-3F0F-47DF-9185-82E7E501E483}"/>
                    </a:ext>
                  </a:extLst>
                </p:cNvPr>
                <p:cNvSpPr/>
                <p:nvPr/>
              </p:nvSpPr>
              <p:spPr>
                <a:xfrm>
                  <a:off x="8224103" y="122754"/>
                  <a:ext cx="364977" cy="269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4" h="1560" extrusionOk="0">
                      <a:moveTo>
                        <a:pt x="72" y="0"/>
                      </a:moveTo>
                      <a:cubicBezTo>
                        <a:pt x="24" y="0"/>
                        <a:pt x="0" y="36"/>
                        <a:pt x="0" y="72"/>
                      </a:cubicBezTo>
                      <a:cubicBezTo>
                        <a:pt x="0" y="119"/>
                        <a:pt x="24" y="143"/>
                        <a:pt x="72" y="143"/>
                      </a:cubicBezTo>
                      <a:lnTo>
                        <a:pt x="2310" y="143"/>
                      </a:lnTo>
                      <a:lnTo>
                        <a:pt x="2310" y="1477"/>
                      </a:lnTo>
                      <a:cubicBezTo>
                        <a:pt x="2310" y="1524"/>
                        <a:pt x="2334" y="1560"/>
                        <a:pt x="2382" y="1560"/>
                      </a:cubicBezTo>
                      <a:cubicBezTo>
                        <a:pt x="2417" y="1560"/>
                        <a:pt x="2453" y="1524"/>
                        <a:pt x="2453" y="1477"/>
                      </a:cubicBezTo>
                      <a:lnTo>
                        <a:pt x="2453" y="72"/>
                      </a:lnTo>
                      <a:cubicBezTo>
                        <a:pt x="2453" y="36"/>
                        <a:pt x="2417" y="0"/>
                        <a:pt x="2382" y="0"/>
                      </a:cubicBezTo>
                      <a:close/>
                    </a:path>
                  </a:pathLst>
                </a:custGeom>
                <a:solidFill>
                  <a:srgbClr val="0000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" name="Google Shape;58;p18">
                  <a:extLst>
                    <a:ext uri="{FF2B5EF4-FFF2-40B4-BE49-F238E27FC236}">
                      <a16:creationId xmlns:a16="http://schemas.microsoft.com/office/drawing/2014/main" id="{ED533378-10A3-48AD-BADF-8D850697DDB8}"/>
                    </a:ext>
                  </a:extLst>
                </p:cNvPr>
                <p:cNvSpPr/>
                <p:nvPr/>
              </p:nvSpPr>
              <p:spPr>
                <a:xfrm>
                  <a:off x="4845567" y="161946"/>
                  <a:ext cx="1036891" cy="2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2" h="156" extrusionOk="0">
                      <a:moveTo>
                        <a:pt x="72" y="0"/>
                      </a:moveTo>
                      <a:cubicBezTo>
                        <a:pt x="36" y="0"/>
                        <a:pt x="1" y="36"/>
                        <a:pt x="1" y="72"/>
                      </a:cubicBezTo>
                      <a:cubicBezTo>
                        <a:pt x="1" y="119"/>
                        <a:pt x="36" y="155"/>
                        <a:pt x="72" y="155"/>
                      </a:cubicBezTo>
                      <a:lnTo>
                        <a:pt x="5930" y="155"/>
                      </a:lnTo>
                      <a:cubicBezTo>
                        <a:pt x="5978" y="155"/>
                        <a:pt x="6001" y="119"/>
                        <a:pt x="6001" y="72"/>
                      </a:cubicBezTo>
                      <a:cubicBezTo>
                        <a:pt x="6001" y="36"/>
                        <a:pt x="5978" y="0"/>
                        <a:pt x="5930" y="0"/>
                      </a:cubicBezTo>
                      <a:close/>
                    </a:path>
                  </a:pathLst>
                </a:custGeom>
                <a:solidFill>
                  <a:srgbClr val="0000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8" name="Google Shape;59;p18">
                <a:extLst>
                  <a:ext uri="{FF2B5EF4-FFF2-40B4-BE49-F238E27FC236}">
                    <a16:creationId xmlns:a16="http://schemas.microsoft.com/office/drawing/2014/main" id="{BE74CE49-86D7-4F77-B190-ADF08E3BBF77}"/>
                  </a:ext>
                </a:extLst>
              </p:cNvPr>
              <p:cNvSpPr/>
              <p:nvPr/>
            </p:nvSpPr>
            <p:spPr>
              <a:xfrm>
                <a:off x="697224" y="237642"/>
                <a:ext cx="187269" cy="185369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1073" extrusionOk="0">
                    <a:moveTo>
                      <a:pt x="548" y="1"/>
                    </a:moveTo>
                    <a:cubicBezTo>
                      <a:pt x="250" y="1"/>
                      <a:pt x="0" y="239"/>
                      <a:pt x="0" y="536"/>
                    </a:cubicBezTo>
                    <a:cubicBezTo>
                      <a:pt x="0" y="834"/>
                      <a:pt x="250" y="1072"/>
                      <a:pt x="548" y="1072"/>
                    </a:cubicBezTo>
                    <a:cubicBezTo>
                      <a:pt x="846" y="1072"/>
                      <a:pt x="1084" y="834"/>
                      <a:pt x="1084" y="536"/>
                    </a:cubicBezTo>
                    <a:cubicBezTo>
                      <a:pt x="1084" y="239"/>
                      <a:pt x="846" y="1"/>
                      <a:pt x="5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rgbClr val="0000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" name="Google Shape;60;p18">
                <a:extLst>
                  <a:ext uri="{FF2B5EF4-FFF2-40B4-BE49-F238E27FC236}">
                    <a16:creationId xmlns:a16="http://schemas.microsoft.com/office/drawing/2014/main" id="{8AC1FE57-4576-4F27-A4AC-E98605697466}"/>
                  </a:ext>
                </a:extLst>
              </p:cNvPr>
              <p:cNvSpPr/>
              <p:nvPr/>
            </p:nvSpPr>
            <p:spPr>
              <a:xfrm>
                <a:off x="948849" y="237642"/>
                <a:ext cx="187269" cy="185369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1073" extrusionOk="0">
                    <a:moveTo>
                      <a:pt x="548" y="1"/>
                    </a:moveTo>
                    <a:cubicBezTo>
                      <a:pt x="250" y="1"/>
                      <a:pt x="0" y="239"/>
                      <a:pt x="0" y="536"/>
                    </a:cubicBezTo>
                    <a:cubicBezTo>
                      <a:pt x="0" y="834"/>
                      <a:pt x="250" y="1072"/>
                      <a:pt x="548" y="1072"/>
                    </a:cubicBezTo>
                    <a:cubicBezTo>
                      <a:pt x="846" y="1072"/>
                      <a:pt x="1084" y="834"/>
                      <a:pt x="1084" y="536"/>
                    </a:cubicBezTo>
                    <a:cubicBezTo>
                      <a:pt x="1084" y="239"/>
                      <a:pt x="846" y="1"/>
                      <a:pt x="5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Google Shape;61;p18">
                <a:extLst>
                  <a:ext uri="{FF2B5EF4-FFF2-40B4-BE49-F238E27FC236}">
                    <a16:creationId xmlns:a16="http://schemas.microsoft.com/office/drawing/2014/main" id="{457B7222-73DE-43A0-A821-3CC215F746F2}"/>
                  </a:ext>
                </a:extLst>
              </p:cNvPr>
              <p:cNvSpPr/>
              <p:nvPr/>
            </p:nvSpPr>
            <p:spPr>
              <a:xfrm>
                <a:off x="445599" y="237642"/>
                <a:ext cx="187269" cy="185369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1073" extrusionOk="0">
                    <a:moveTo>
                      <a:pt x="548" y="1"/>
                    </a:moveTo>
                    <a:cubicBezTo>
                      <a:pt x="250" y="1"/>
                      <a:pt x="0" y="239"/>
                      <a:pt x="0" y="536"/>
                    </a:cubicBezTo>
                    <a:cubicBezTo>
                      <a:pt x="0" y="834"/>
                      <a:pt x="250" y="1072"/>
                      <a:pt x="548" y="1072"/>
                    </a:cubicBezTo>
                    <a:cubicBezTo>
                      <a:pt x="846" y="1072"/>
                      <a:pt x="1084" y="834"/>
                      <a:pt x="1084" y="536"/>
                    </a:cubicBezTo>
                    <a:cubicBezTo>
                      <a:pt x="1084" y="239"/>
                      <a:pt x="846" y="1"/>
                      <a:pt x="5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rgbClr val="0000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45" name="Google Shape;745;p29"/>
            <p:cNvSpPr/>
            <p:nvPr/>
          </p:nvSpPr>
          <p:spPr>
            <a:xfrm>
              <a:off x="43569" y="3233341"/>
              <a:ext cx="341030" cy="366792"/>
            </a:xfrm>
            <a:custGeom>
              <a:avLst/>
              <a:gdLst/>
              <a:ahLst/>
              <a:cxnLst/>
              <a:rect l="l" t="t" r="r" b="b"/>
              <a:pathLst>
                <a:path w="4395" h="4727" extrusionOk="0">
                  <a:moveTo>
                    <a:pt x="2191" y="0"/>
                  </a:moveTo>
                  <a:lnTo>
                    <a:pt x="1858" y="988"/>
                  </a:lnTo>
                  <a:cubicBezTo>
                    <a:pt x="1703" y="1465"/>
                    <a:pt x="1334" y="1846"/>
                    <a:pt x="870" y="2024"/>
                  </a:cubicBezTo>
                  <a:lnTo>
                    <a:pt x="1" y="2369"/>
                  </a:lnTo>
                  <a:lnTo>
                    <a:pt x="870" y="2703"/>
                  </a:lnTo>
                  <a:cubicBezTo>
                    <a:pt x="1334" y="2893"/>
                    <a:pt x="1703" y="3262"/>
                    <a:pt x="1858" y="3739"/>
                  </a:cubicBezTo>
                  <a:lnTo>
                    <a:pt x="2191" y="4727"/>
                  </a:lnTo>
                  <a:lnTo>
                    <a:pt x="2525" y="3739"/>
                  </a:lnTo>
                  <a:cubicBezTo>
                    <a:pt x="2680" y="3262"/>
                    <a:pt x="3049" y="2893"/>
                    <a:pt x="3513" y="2703"/>
                  </a:cubicBezTo>
                  <a:lnTo>
                    <a:pt x="4394" y="2369"/>
                  </a:lnTo>
                  <a:lnTo>
                    <a:pt x="3513" y="2024"/>
                  </a:lnTo>
                  <a:cubicBezTo>
                    <a:pt x="3049" y="1846"/>
                    <a:pt x="2680" y="1465"/>
                    <a:pt x="2525" y="988"/>
                  </a:cubicBezTo>
                  <a:lnTo>
                    <a:pt x="2191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745;p29">
              <a:extLst>
                <a:ext uri="{FF2B5EF4-FFF2-40B4-BE49-F238E27FC236}">
                  <a16:creationId xmlns:a16="http://schemas.microsoft.com/office/drawing/2014/main" id="{6791BE29-BA83-403D-9173-E285F3C78612}"/>
                </a:ext>
              </a:extLst>
            </p:cNvPr>
            <p:cNvSpPr/>
            <p:nvPr/>
          </p:nvSpPr>
          <p:spPr>
            <a:xfrm>
              <a:off x="-145144" y="4217230"/>
              <a:ext cx="718457" cy="787174"/>
            </a:xfrm>
            <a:custGeom>
              <a:avLst/>
              <a:gdLst/>
              <a:ahLst/>
              <a:cxnLst/>
              <a:rect l="l" t="t" r="r" b="b"/>
              <a:pathLst>
                <a:path w="4395" h="4727" extrusionOk="0">
                  <a:moveTo>
                    <a:pt x="2191" y="0"/>
                  </a:moveTo>
                  <a:lnTo>
                    <a:pt x="1858" y="988"/>
                  </a:lnTo>
                  <a:cubicBezTo>
                    <a:pt x="1703" y="1465"/>
                    <a:pt x="1334" y="1846"/>
                    <a:pt x="870" y="2024"/>
                  </a:cubicBezTo>
                  <a:lnTo>
                    <a:pt x="1" y="2369"/>
                  </a:lnTo>
                  <a:lnTo>
                    <a:pt x="870" y="2703"/>
                  </a:lnTo>
                  <a:cubicBezTo>
                    <a:pt x="1334" y="2893"/>
                    <a:pt x="1703" y="3262"/>
                    <a:pt x="1858" y="3739"/>
                  </a:cubicBezTo>
                  <a:lnTo>
                    <a:pt x="2191" y="4727"/>
                  </a:lnTo>
                  <a:lnTo>
                    <a:pt x="2525" y="3739"/>
                  </a:lnTo>
                  <a:cubicBezTo>
                    <a:pt x="2680" y="3262"/>
                    <a:pt x="3049" y="2893"/>
                    <a:pt x="3513" y="2703"/>
                  </a:cubicBezTo>
                  <a:lnTo>
                    <a:pt x="4394" y="2369"/>
                  </a:lnTo>
                  <a:lnTo>
                    <a:pt x="3513" y="2024"/>
                  </a:lnTo>
                  <a:cubicBezTo>
                    <a:pt x="3049" y="1846"/>
                    <a:pt x="2680" y="1465"/>
                    <a:pt x="2525" y="988"/>
                  </a:cubicBezTo>
                  <a:lnTo>
                    <a:pt x="2191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745;p29">
              <a:extLst>
                <a:ext uri="{FF2B5EF4-FFF2-40B4-BE49-F238E27FC236}">
                  <a16:creationId xmlns:a16="http://schemas.microsoft.com/office/drawing/2014/main" id="{4C1ADFA6-21A5-4BBE-B932-20DE0C7CE4F7}"/>
                </a:ext>
              </a:extLst>
            </p:cNvPr>
            <p:cNvSpPr/>
            <p:nvPr/>
          </p:nvSpPr>
          <p:spPr>
            <a:xfrm>
              <a:off x="251397" y="1779398"/>
              <a:ext cx="418814" cy="426772"/>
            </a:xfrm>
            <a:custGeom>
              <a:avLst/>
              <a:gdLst/>
              <a:ahLst/>
              <a:cxnLst/>
              <a:rect l="l" t="t" r="r" b="b"/>
              <a:pathLst>
                <a:path w="4395" h="4727" extrusionOk="0">
                  <a:moveTo>
                    <a:pt x="2191" y="0"/>
                  </a:moveTo>
                  <a:lnTo>
                    <a:pt x="1858" y="988"/>
                  </a:lnTo>
                  <a:cubicBezTo>
                    <a:pt x="1703" y="1465"/>
                    <a:pt x="1334" y="1846"/>
                    <a:pt x="870" y="2024"/>
                  </a:cubicBezTo>
                  <a:lnTo>
                    <a:pt x="1" y="2369"/>
                  </a:lnTo>
                  <a:lnTo>
                    <a:pt x="870" y="2703"/>
                  </a:lnTo>
                  <a:cubicBezTo>
                    <a:pt x="1334" y="2893"/>
                    <a:pt x="1703" y="3262"/>
                    <a:pt x="1858" y="3739"/>
                  </a:cubicBezTo>
                  <a:lnTo>
                    <a:pt x="2191" y="4727"/>
                  </a:lnTo>
                  <a:lnTo>
                    <a:pt x="2525" y="3739"/>
                  </a:lnTo>
                  <a:cubicBezTo>
                    <a:pt x="2680" y="3262"/>
                    <a:pt x="3049" y="2893"/>
                    <a:pt x="3513" y="2703"/>
                  </a:cubicBezTo>
                  <a:lnTo>
                    <a:pt x="4394" y="2369"/>
                  </a:lnTo>
                  <a:lnTo>
                    <a:pt x="3513" y="2024"/>
                  </a:lnTo>
                  <a:cubicBezTo>
                    <a:pt x="3049" y="1846"/>
                    <a:pt x="2680" y="1465"/>
                    <a:pt x="2525" y="988"/>
                  </a:cubicBezTo>
                  <a:lnTo>
                    <a:pt x="2191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745;p29">
              <a:extLst>
                <a:ext uri="{FF2B5EF4-FFF2-40B4-BE49-F238E27FC236}">
                  <a16:creationId xmlns:a16="http://schemas.microsoft.com/office/drawing/2014/main" id="{B5B2037A-29E1-4784-A72B-2C1C9665FCE4}"/>
                </a:ext>
              </a:extLst>
            </p:cNvPr>
            <p:cNvSpPr/>
            <p:nvPr/>
          </p:nvSpPr>
          <p:spPr>
            <a:xfrm>
              <a:off x="550558" y="2726140"/>
              <a:ext cx="242917" cy="256895"/>
            </a:xfrm>
            <a:custGeom>
              <a:avLst/>
              <a:gdLst/>
              <a:ahLst/>
              <a:cxnLst/>
              <a:rect l="l" t="t" r="r" b="b"/>
              <a:pathLst>
                <a:path w="4395" h="4727" extrusionOk="0">
                  <a:moveTo>
                    <a:pt x="2191" y="0"/>
                  </a:moveTo>
                  <a:lnTo>
                    <a:pt x="1858" y="988"/>
                  </a:lnTo>
                  <a:cubicBezTo>
                    <a:pt x="1703" y="1465"/>
                    <a:pt x="1334" y="1846"/>
                    <a:pt x="870" y="2024"/>
                  </a:cubicBezTo>
                  <a:lnTo>
                    <a:pt x="1" y="2369"/>
                  </a:lnTo>
                  <a:lnTo>
                    <a:pt x="870" y="2703"/>
                  </a:lnTo>
                  <a:cubicBezTo>
                    <a:pt x="1334" y="2893"/>
                    <a:pt x="1703" y="3262"/>
                    <a:pt x="1858" y="3739"/>
                  </a:cubicBezTo>
                  <a:lnTo>
                    <a:pt x="2191" y="4727"/>
                  </a:lnTo>
                  <a:lnTo>
                    <a:pt x="2525" y="3739"/>
                  </a:lnTo>
                  <a:cubicBezTo>
                    <a:pt x="2680" y="3262"/>
                    <a:pt x="3049" y="2893"/>
                    <a:pt x="3513" y="2703"/>
                  </a:cubicBezTo>
                  <a:lnTo>
                    <a:pt x="4394" y="2369"/>
                  </a:lnTo>
                  <a:lnTo>
                    <a:pt x="3513" y="2024"/>
                  </a:lnTo>
                  <a:cubicBezTo>
                    <a:pt x="3049" y="1846"/>
                    <a:pt x="2680" y="1465"/>
                    <a:pt x="2525" y="988"/>
                  </a:cubicBezTo>
                  <a:lnTo>
                    <a:pt x="2191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745;p29">
              <a:extLst>
                <a:ext uri="{FF2B5EF4-FFF2-40B4-BE49-F238E27FC236}">
                  <a16:creationId xmlns:a16="http://schemas.microsoft.com/office/drawing/2014/main" id="{FB0F114A-A9F7-4DC5-947A-0AE1C9D62E90}"/>
                </a:ext>
              </a:extLst>
            </p:cNvPr>
            <p:cNvSpPr/>
            <p:nvPr/>
          </p:nvSpPr>
          <p:spPr>
            <a:xfrm>
              <a:off x="600628" y="3925718"/>
              <a:ext cx="192848" cy="203945"/>
            </a:xfrm>
            <a:custGeom>
              <a:avLst/>
              <a:gdLst/>
              <a:ahLst/>
              <a:cxnLst/>
              <a:rect l="l" t="t" r="r" b="b"/>
              <a:pathLst>
                <a:path w="4395" h="4727" extrusionOk="0">
                  <a:moveTo>
                    <a:pt x="2191" y="0"/>
                  </a:moveTo>
                  <a:lnTo>
                    <a:pt x="1858" y="988"/>
                  </a:lnTo>
                  <a:cubicBezTo>
                    <a:pt x="1703" y="1465"/>
                    <a:pt x="1334" y="1846"/>
                    <a:pt x="870" y="2024"/>
                  </a:cubicBezTo>
                  <a:lnTo>
                    <a:pt x="1" y="2369"/>
                  </a:lnTo>
                  <a:lnTo>
                    <a:pt x="870" y="2703"/>
                  </a:lnTo>
                  <a:cubicBezTo>
                    <a:pt x="1334" y="2893"/>
                    <a:pt x="1703" y="3262"/>
                    <a:pt x="1858" y="3739"/>
                  </a:cubicBezTo>
                  <a:lnTo>
                    <a:pt x="2191" y="4727"/>
                  </a:lnTo>
                  <a:lnTo>
                    <a:pt x="2525" y="3739"/>
                  </a:lnTo>
                  <a:cubicBezTo>
                    <a:pt x="2680" y="3262"/>
                    <a:pt x="3049" y="2893"/>
                    <a:pt x="3513" y="2703"/>
                  </a:cubicBezTo>
                  <a:lnTo>
                    <a:pt x="4394" y="2369"/>
                  </a:lnTo>
                  <a:lnTo>
                    <a:pt x="3513" y="2024"/>
                  </a:lnTo>
                  <a:cubicBezTo>
                    <a:pt x="3049" y="1846"/>
                    <a:pt x="2680" y="1465"/>
                    <a:pt x="2525" y="988"/>
                  </a:cubicBezTo>
                  <a:lnTo>
                    <a:pt x="2191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745;p29">
              <a:extLst>
                <a:ext uri="{FF2B5EF4-FFF2-40B4-BE49-F238E27FC236}">
                  <a16:creationId xmlns:a16="http://schemas.microsoft.com/office/drawing/2014/main" id="{0452FF59-B836-4E8C-9EE0-1B675BD8609C}"/>
                </a:ext>
              </a:extLst>
            </p:cNvPr>
            <p:cNvSpPr/>
            <p:nvPr/>
          </p:nvSpPr>
          <p:spPr>
            <a:xfrm>
              <a:off x="115376" y="1022620"/>
              <a:ext cx="341030" cy="366792"/>
            </a:xfrm>
            <a:custGeom>
              <a:avLst/>
              <a:gdLst/>
              <a:ahLst/>
              <a:cxnLst/>
              <a:rect l="l" t="t" r="r" b="b"/>
              <a:pathLst>
                <a:path w="4395" h="4727" extrusionOk="0">
                  <a:moveTo>
                    <a:pt x="2191" y="0"/>
                  </a:moveTo>
                  <a:lnTo>
                    <a:pt x="1858" y="988"/>
                  </a:lnTo>
                  <a:cubicBezTo>
                    <a:pt x="1703" y="1465"/>
                    <a:pt x="1334" y="1846"/>
                    <a:pt x="870" y="2024"/>
                  </a:cubicBezTo>
                  <a:lnTo>
                    <a:pt x="1" y="2369"/>
                  </a:lnTo>
                  <a:lnTo>
                    <a:pt x="870" y="2703"/>
                  </a:lnTo>
                  <a:cubicBezTo>
                    <a:pt x="1334" y="2893"/>
                    <a:pt x="1703" y="3262"/>
                    <a:pt x="1858" y="3739"/>
                  </a:cubicBezTo>
                  <a:lnTo>
                    <a:pt x="2191" y="4727"/>
                  </a:lnTo>
                  <a:lnTo>
                    <a:pt x="2525" y="3739"/>
                  </a:lnTo>
                  <a:cubicBezTo>
                    <a:pt x="2680" y="3262"/>
                    <a:pt x="3049" y="2893"/>
                    <a:pt x="3513" y="2703"/>
                  </a:cubicBezTo>
                  <a:lnTo>
                    <a:pt x="4394" y="2369"/>
                  </a:lnTo>
                  <a:lnTo>
                    <a:pt x="3513" y="2024"/>
                  </a:lnTo>
                  <a:cubicBezTo>
                    <a:pt x="3049" y="1846"/>
                    <a:pt x="2680" y="1465"/>
                    <a:pt x="2525" y="988"/>
                  </a:cubicBezTo>
                  <a:lnTo>
                    <a:pt x="2191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" name="Google Shape;1870;p56">
            <a:extLst>
              <a:ext uri="{FF2B5EF4-FFF2-40B4-BE49-F238E27FC236}">
                <a16:creationId xmlns:a16="http://schemas.microsoft.com/office/drawing/2014/main" id="{6C3A364B-A2DE-464C-BEB9-19C735C9EFCE}"/>
              </a:ext>
            </a:extLst>
          </p:cNvPr>
          <p:cNvSpPr/>
          <p:nvPr/>
        </p:nvSpPr>
        <p:spPr>
          <a:xfrm>
            <a:off x="1554239" y="1638133"/>
            <a:ext cx="1962000" cy="1962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2" name="Google Shape;742;p29"/>
          <p:cNvSpPr txBox="1">
            <a:spLocks noGrp="1"/>
          </p:cNvSpPr>
          <p:nvPr>
            <p:ph type="title"/>
          </p:nvPr>
        </p:nvSpPr>
        <p:spPr>
          <a:xfrm>
            <a:off x="697475" y="589601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 MEMBERS</a:t>
            </a:r>
            <a:endParaRPr dirty="0"/>
          </a:p>
        </p:txBody>
      </p:sp>
      <p:sp>
        <p:nvSpPr>
          <p:cNvPr id="743" name="Google Shape;743;p29"/>
          <p:cNvSpPr txBox="1">
            <a:spLocks noGrp="1"/>
          </p:cNvSpPr>
          <p:nvPr>
            <p:ph type="body" idx="1"/>
          </p:nvPr>
        </p:nvSpPr>
        <p:spPr>
          <a:xfrm>
            <a:off x="1784100" y="3712717"/>
            <a:ext cx="1502278" cy="5381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b="1" dirty="0">
                <a:solidFill>
                  <a:schemeClr val="accent3"/>
                </a:solidFill>
              </a:rPr>
              <a:t>SWE1902121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b="1" dirty="0">
                <a:solidFill>
                  <a:schemeClr val="accent3"/>
                </a:solidFill>
              </a:rPr>
              <a:t>Wong Zhi Xuan</a:t>
            </a:r>
            <a:endParaRPr b="1" dirty="0">
              <a:solidFill>
                <a:schemeClr val="accent3"/>
              </a:solidFill>
            </a:endParaRPr>
          </a:p>
        </p:txBody>
      </p:sp>
      <p:sp>
        <p:nvSpPr>
          <p:cNvPr id="30" name="Google Shape;1870;p56">
            <a:extLst>
              <a:ext uri="{FF2B5EF4-FFF2-40B4-BE49-F238E27FC236}">
                <a16:creationId xmlns:a16="http://schemas.microsoft.com/office/drawing/2014/main" id="{871F90F9-D629-4CBB-A1E8-03266D04786A}"/>
              </a:ext>
            </a:extLst>
          </p:cNvPr>
          <p:cNvSpPr/>
          <p:nvPr/>
        </p:nvSpPr>
        <p:spPr>
          <a:xfrm>
            <a:off x="3838911" y="1638133"/>
            <a:ext cx="1962000" cy="1962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743;p29">
            <a:extLst>
              <a:ext uri="{FF2B5EF4-FFF2-40B4-BE49-F238E27FC236}">
                <a16:creationId xmlns:a16="http://schemas.microsoft.com/office/drawing/2014/main" id="{89260345-A515-4888-B489-82FA8374A83A}"/>
              </a:ext>
            </a:extLst>
          </p:cNvPr>
          <p:cNvSpPr txBox="1">
            <a:spLocks/>
          </p:cNvSpPr>
          <p:nvPr/>
        </p:nvSpPr>
        <p:spPr>
          <a:xfrm>
            <a:off x="4068772" y="3712716"/>
            <a:ext cx="1502278" cy="538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ncert One"/>
              <a:buAutoNum type="arabicPeriod"/>
              <a:defRPr sz="12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buFont typeface="Concert One"/>
              <a:buNone/>
            </a:pPr>
            <a:r>
              <a:rPr lang="en-MY" b="1" dirty="0">
                <a:solidFill>
                  <a:schemeClr val="accent3"/>
                </a:solidFill>
              </a:rPr>
              <a:t>SWE1902116</a:t>
            </a:r>
          </a:p>
          <a:p>
            <a:pPr marL="0" indent="0" algn="ctr">
              <a:buFont typeface="Concert One"/>
              <a:buNone/>
            </a:pPr>
            <a:r>
              <a:rPr lang="en-MY" b="1" dirty="0">
                <a:solidFill>
                  <a:schemeClr val="accent3"/>
                </a:solidFill>
              </a:rPr>
              <a:t>Koh Li Shien</a:t>
            </a:r>
          </a:p>
        </p:txBody>
      </p:sp>
      <p:sp>
        <p:nvSpPr>
          <p:cNvPr id="52" name="Google Shape;1870;p56">
            <a:extLst>
              <a:ext uri="{FF2B5EF4-FFF2-40B4-BE49-F238E27FC236}">
                <a16:creationId xmlns:a16="http://schemas.microsoft.com/office/drawing/2014/main" id="{9D719878-D2DE-4E3D-9A94-1DB70117B289}"/>
              </a:ext>
            </a:extLst>
          </p:cNvPr>
          <p:cNvSpPr/>
          <p:nvPr/>
        </p:nvSpPr>
        <p:spPr>
          <a:xfrm>
            <a:off x="6121904" y="1590750"/>
            <a:ext cx="1962000" cy="1962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743;p29">
            <a:extLst>
              <a:ext uri="{FF2B5EF4-FFF2-40B4-BE49-F238E27FC236}">
                <a16:creationId xmlns:a16="http://schemas.microsoft.com/office/drawing/2014/main" id="{2887FDAC-D27F-4005-9E16-F4F9873D27D6}"/>
              </a:ext>
            </a:extLst>
          </p:cNvPr>
          <p:cNvSpPr txBox="1">
            <a:spLocks/>
          </p:cNvSpPr>
          <p:nvPr/>
        </p:nvSpPr>
        <p:spPr>
          <a:xfrm>
            <a:off x="6353444" y="3656625"/>
            <a:ext cx="1502278" cy="538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ncert One"/>
              <a:buAutoNum type="arabicPeriod"/>
              <a:defRPr sz="12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buFont typeface="Concert One"/>
              <a:buNone/>
            </a:pPr>
            <a:r>
              <a:rPr lang="en-MY" b="1" dirty="0">
                <a:solidFill>
                  <a:schemeClr val="accent3"/>
                </a:solidFill>
              </a:rPr>
              <a:t>SWE1902119</a:t>
            </a:r>
          </a:p>
          <a:p>
            <a:pPr marL="0" indent="0" algn="ctr">
              <a:buFont typeface="Concert One"/>
              <a:buNone/>
            </a:pPr>
            <a:r>
              <a:rPr lang="en-MY" b="1" dirty="0">
                <a:solidFill>
                  <a:schemeClr val="accent3"/>
                </a:solidFill>
              </a:rPr>
              <a:t>Puah Jia Hong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1"/>
          <p:cNvSpPr txBox="1">
            <a:spLocks noGrp="1"/>
          </p:cNvSpPr>
          <p:nvPr>
            <p:ph type="title"/>
          </p:nvPr>
        </p:nvSpPr>
        <p:spPr>
          <a:xfrm>
            <a:off x="3225300" y="2577925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73" name="Google Shape;773;p31"/>
          <p:cNvSpPr txBox="1">
            <a:spLocks noGrp="1"/>
          </p:cNvSpPr>
          <p:nvPr>
            <p:ph type="subTitle" idx="1"/>
          </p:nvPr>
        </p:nvSpPr>
        <p:spPr>
          <a:xfrm>
            <a:off x="3225300" y="3236700"/>
            <a:ext cx="30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4" name="Google Shape;774;p31"/>
          <p:cNvSpPr txBox="1">
            <a:spLocks noGrp="1"/>
          </p:cNvSpPr>
          <p:nvPr>
            <p:ph type="title" idx="2"/>
          </p:nvPr>
        </p:nvSpPr>
        <p:spPr>
          <a:xfrm>
            <a:off x="3225300" y="188090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52;p18">
            <a:extLst>
              <a:ext uri="{FF2B5EF4-FFF2-40B4-BE49-F238E27FC236}">
                <a16:creationId xmlns:a16="http://schemas.microsoft.com/office/drawing/2014/main" id="{A3EE8A81-2BE0-4F31-A058-6D8B94A79831}"/>
              </a:ext>
            </a:extLst>
          </p:cNvPr>
          <p:cNvGrpSpPr/>
          <p:nvPr/>
        </p:nvGrpSpPr>
        <p:grpSpPr>
          <a:xfrm>
            <a:off x="299462" y="134101"/>
            <a:ext cx="8539738" cy="4887841"/>
            <a:chOff x="329117" y="143471"/>
            <a:chExt cx="8485767" cy="4856559"/>
          </a:xfrm>
        </p:grpSpPr>
        <p:grpSp>
          <p:nvGrpSpPr>
            <p:cNvPr id="47" name="Google Shape;53;p18">
              <a:extLst>
                <a:ext uri="{FF2B5EF4-FFF2-40B4-BE49-F238E27FC236}">
                  <a16:creationId xmlns:a16="http://schemas.microsoft.com/office/drawing/2014/main" id="{7B2E4E80-0F1B-4D39-AB83-9D8E9F005A62}"/>
                </a:ext>
              </a:extLst>
            </p:cNvPr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51" name="Google Shape;54;p18">
                <a:extLst>
                  <a:ext uri="{FF2B5EF4-FFF2-40B4-BE49-F238E27FC236}">
                    <a16:creationId xmlns:a16="http://schemas.microsoft.com/office/drawing/2014/main" id="{7F1E9FF2-0E2D-43B2-B457-C769FACE835F}"/>
                  </a:ext>
                </a:extLst>
              </p:cNvPr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rgbClr val="FFEF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" name="Google Shape;55;p18">
                <a:extLst>
                  <a:ext uri="{FF2B5EF4-FFF2-40B4-BE49-F238E27FC236}">
                    <a16:creationId xmlns:a16="http://schemas.microsoft.com/office/drawing/2014/main" id="{9DDD5063-22E0-4FA1-95CF-BEA2322D0A43}"/>
                  </a:ext>
                </a:extLst>
              </p:cNvPr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" name="Google Shape;56;p18">
                <a:extLst>
                  <a:ext uri="{FF2B5EF4-FFF2-40B4-BE49-F238E27FC236}">
                    <a16:creationId xmlns:a16="http://schemas.microsoft.com/office/drawing/2014/main" id="{7D0ADB84-A455-4EF1-983A-82F52B37B0AE}"/>
                  </a:ext>
                </a:extLst>
              </p:cNvPr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rgbClr val="00B9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" name="Google Shape;57;p18">
                <a:extLst>
                  <a:ext uri="{FF2B5EF4-FFF2-40B4-BE49-F238E27FC236}">
                    <a16:creationId xmlns:a16="http://schemas.microsoft.com/office/drawing/2014/main" id="{533131A3-53B8-4567-BE05-05DDFC29D456}"/>
                  </a:ext>
                </a:extLst>
              </p:cNvPr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" name="Google Shape;58;p18">
                <a:extLst>
                  <a:ext uri="{FF2B5EF4-FFF2-40B4-BE49-F238E27FC236}">
                    <a16:creationId xmlns:a16="http://schemas.microsoft.com/office/drawing/2014/main" id="{756A3A1A-9FC9-4824-BBC1-BE578F84C0FC}"/>
                  </a:ext>
                </a:extLst>
              </p:cNvPr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8" name="Google Shape;59;p18">
              <a:extLst>
                <a:ext uri="{FF2B5EF4-FFF2-40B4-BE49-F238E27FC236}">
                  <a16:creationId xmlns:a16="http://schemas.microsoft.com/office/drawing/2014/main" id="{6FE4DEA5-3FBF-442B-88EA-56ADC06707E0}"/>
                </a:ext>
              </a:extLst>
            </p:cNvPr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60;p18">
              <a:extLst>
                <a:ext uri="{FF2B5EF4-FFF2-40B4-BE49-F238E27FC236}">
                  <a16:creationId xmlns:a16="http://schemas.microsoft.com/office/drawing/2014/main" id="{5A83248F-6EC6-4303-A5DB-7EFE740E4E35}"/>
                </a:ext>
              </a:extLst>
            </p:cNvPr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61;p18">
              <a:extLst>
                <a:ext uri="{FF2B5EF4-FFF2-40B4-BE49-F238E27FC236}">
                  <a16:creationId xmlns:a16="http://schemas.microsoft.com/office/drawing/2014/main" id="{D5699ED2-55C1-4205-B6AB-241714F5A7ED}"/>
                </a:ext>
              </a:extLst>
            </p:cNvPr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538575" y="538575"/>
            <a:ext cx="80670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800" b="1" dirty="0">
                <a:latin typeface="Teko"/>
                <a:ea typeface="Teko"/>
                <a:cs typeface="Teko"/>
                <a:sym typeface="Teko"/>
              </a:rPr>
              <a:t>Introduction to Our Project</a:t>
            </a:r>
            <a:endParaRPr sz="2800" b="1" dirty="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411287" y="2828275"/>
            <a:ext cx="8319225" cy="54551"/>
          </a:xfrm>
          <a:custGeom>
            <a:avLst/>
            <a:gdLst/>
            <a:ahLst/>
            <a:cxnLst/>
            <a:rect l="l" t="t" r="r" b="b"/>
            <a:pathLst>
              <a:path w="78788" h="886" extrusionOk="0">
                <a:moveTo>
                  <a:pt x="78787" y="159"/>
                </a:moveTo>
                <a:lnTo>
                  <a:pt x="78787" y="714"/>
                </a:lnTo>
                <a:cubicBezTo>
                  <a:pt x="78787" y="806"/>
                  <a:pt x="78721" y="885"/>
                  <a:pt x="78629" y="885"/>
                </a:cubicBezTo>
                <a:lnTo>
                  <a:pt x="159" y="885"/>
                </a:lnTo>
                <a:cubicBezTo>
                  <a:pt x="66" y="885"/>
                  <a:pt x="0" y="806"/>
                  <a:pt x="0" y="714"/>
                </a:cubicBezTo>
                <a:lnTo>
                  <a:pt x="0" y="159"/>
                </a:lnTo>
                <a:cubicBezTo>
                  <a:pt x="0" y="67"/>
                  <a:pt x="66" y="1"/>
                  <a:pt x="159" y="1"/>
                </a:cubicBezTo>
                <a:lnTo>
                  <a:pt x="78629" y="1"/>
                </a:lnTo>
                <a:cubicBezTo>
                  <a:pt x="78721" y="1"/>
                  <a:pt x="78787" y="80"/>
                  <a:pt x="78787" y="1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22"/>
          <p:cNvSpPr/>
          <p:nvPr/>
        </p:nvSpPr>
        <p:spPr>
          <a:xfrm>
            <a:off x="816393" y="1616213"/>
            <a:ext cx="972640" cy="1019377"/>
          </a:xfrm>
          <a:custGeom>
            <a:avLst/>
            <a:gdLst/>
            <a:ahLst/>
            <a:cxnLst/>
            <a:rect l="l" t="t" r="r" b="b"/>
            <a:pathLst>
              <a:path w="20041" h="21004" extrusionOk="0">
                <a:moveTo>
                  <a:pt x="10021" y="21004"/>
                </a:moveTo>
                <a:lnTo>
                  <a:pt x="12265" y="18760"/>
                </a:lnTo>
                <a:cubicBezTo>
                  <a:pt x="16952" y="17624"/>
                  <a:pt x="20041" y="13162"/>
                  <a:pt x="19473" y="8383"/>
                </a:cubicBezTo>
                <a:cubicBezTo>
                  <a:pt x="18906" y="3604"/>
                  <a:pt x="14839" y="0"/>
                  <a:pt x="10021" y="0"/>
                </a:cubicBezTo>
                <a:cubicBezTo>
                  <a:pt x="5202" y="0"/>
                  <a:pt x="1149" y="3604"/>
                  <a:pt x="582" y="8383"/>
                </a:cubicBezTo>
                <a:cubicBezTo>
                  <a:pt x="1" y="13162"/>
                  <a:pt x="3103" y="17624"/>
                  <a:pt x="7777" y="1876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22"/>
          <p:cNvSpPr/>
          <p:nvPr/>
        </p:nvSpPr>
        <p:spPr>
          <a:xfrm>
            <a:off x="3007730" y="3066475"/>
            <a:ext cx="967429" cy="1009820"/>
          </a:xfrm>
          <a:custGeom>
            <a:avLst/>
            <a:gdLst/>
            <a:ahLst/>
            <a:cxnLst/>
            <a:rect l="l" t="t" r="r" b="b"/>
            <a:pathLst>
              <a:path w="20041" h="20992" extrusionOk="0">
                <a:moveTo>
                  <a:pt x="10021" y="1"/>
                </a:moveTo>
                <a:lnTo>
                  <a:pt x="12265" y="2245"/>
                </a:lnTo>
                <a:cubicBezTo>
                  <a:pt x="16952" y="3380"/>
                  <a:pt x="20041" y="7829"/>
                  <a:pt x="19473" y="12621"/>
                </a:cubicBezTo>
                <a:cubicBezTo>
                  <a:pt x="18892" y="17400"/>
                  <a:pt x="14839" y="20991"/>
                  <a:pt x="10021" y="20991"/>
                </a:cubicBezTo>
                <a:cubicBezTo>
                  <a:pt x="5202" y="20991"/>
                  <a:pt x="1149" y="17400"/>
                  <a:pt x="568" y="12621"/>
                </a:cubicBezTo>
                <a:cubicBezTo>
                  <a:pt x="1" y="7829"/>
                  <a:pt x="3090" y="3380"/>
                  <a:pt x="7776" y="2245"/>
                </a:cubicBezTo>
                <a:close/>
              </a:path>
            </a:pathLst>
          </a:custGeom>
          <a:solidFill>
            <a:srgbClr val="FFC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22"/>
          <p:cNvSpPr/>
          <p:nvPr/>
        </p:nvSpPr>
        <p:spPr>
          <a:xfrm>
            <a:off x="5173826" y="1608652"/>
            <a:ext cx="989574" cy="1034500"/>
          </a:xfrm>
          <a:custGeom>
            <a:avLst/>
            <a:gdLst/>
            <a:ahLst/>
            <a:cxnLst/>
            <a:rect l="l" t="t" r="r" b="b"/>
            <a:pathLst>
              <a:path w="20041" h="21004" extrusionOk="0">
                <a:moveTo>
                  <a:pt x="10020" y="21004"/>
                </a:moveTo>
                <a:lnTo>
                  <a:pt x="12265" y="18760"/>
                </a:lnTo>
                <a:cubicBezTo>
                  <a:pt x="16951" y="17624"/>
                  <a:pt x="20040" y="13162"/>
                  <a:pt x="19473" y="8383"/>
                </a:cubicBezTo>
                <a:cubicBezTo>
                  <a:pt x="18892" y="3604"/>
                  <a:pt x="14839" y="0"/>
                  <a:pt x="10020" y="0"/>
                </a:cubicBezTo>
                <a:cubicBezTo>
                  <a:pt x="5202" y="0"/>
                  <a:pt x="1149" y="3604"/>
                  <a:pt x="568" y="8383"/>
                </a:cubicBezTo>
                <a:cubicBezTo>
                  <a:pt x="0" y="13162"/>
                  <a:pt x="3090" y="17624"/>
                  <a:pt x="7776" y="1876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22"/>
          <p:cNvSpPr/>
          <p:nvPr/>
        </p:nvSpPr>
        <p:spPr>
          <a:xfrm>
            <a:off x="7362349" y="3066475"/>
            <a:ext cx="966828" cy="1009820"/>
          </a:xfrm>
          <a:custGeom>
            <a:avLst/>
            <a:gdLst/>
            <a:ahLst/>
            <a:cxnLst/>
            <a:rect l="l" t="t" r="r" b="b"/>
            <a:pathLst>
              <a:path w="20041" h="20992" extrusionOk="0">
                <a:moveTo>
                  <a:pt x="10021" y="1"/>
                </a:moveTo>
                <a:lnTo>
                  <a:pt x="12265" y="2245"/>
                </a:lnTo>
                <a:cubicBezTo>
                  <a:pt x="16939" y="3380"/>
                  <a:pt x="20041" y="7829"/>
                  <a:pt x="19460" y="12621"/>
                </a:cubicBezTo>
                <a:cubicBezTo>
                  <a:pt x="18892" y="17400"/>
                  <a:pt x="14839" y="20991"/>
                  <a:pt x="10021" y="20991"/>
                </a:cubicBezTo>
                <a:cubicBezTo>
                  <a:pt x="5202" y="20991"/>
                  <a:pt x="1149" y="17400"/>
                  <a:pt x="569" y="12621"/>
                </a:cubicBezTo>
                <a:cubicBezTo>
                  <a:pt x="1" y="7829"/>
                  <a:pt x="3090" y="3380"/>
                  <a:pt x="7777" y="2245"/>
                </a:cubicBez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p22"/>
          <p:cNvSpPr txBox="1"/>
          <p:nvPr/>
        </p:nvSpPr>
        <p:spPr>
          <a:xfrm>
            <a:off x="6958813" y="1510157"/>
            <a:ext cx="17739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chemeClr val="accent5"/>
                </a:solidFill>
                <a:latin typeface="Teko"/>
                <a:ea typeface="Teko"/>
                <a:cs typeface="Teko"/>
                <a:sym typeface="Teko"/>
              </a:rPr>
              <a:t>What We Do</a:t>
            </a:r>
            <a:endParaRPr sz="2300" b="1" dirty="0">
              <a:solidFill>
                <a:schemeClr val="accent5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6752678" y="1858391"/>
            <a:ext cx="21749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Enhance UI design – HCI usability design principles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Improve functionalities- review and redesign</a:t>
            </a:r>
            <a:endParaRPr sz="12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4781663" y="3360726"/>
            <a:ext cx="1773900" cy="1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chemeClr val="accent2"/>
                </a:solidFill>
                <a:latin typeface="Teko"/>
                <a:ea typeface="Teko"/>
                <a:cs typeface="Teko"/>
                <a:sym typeface="Teko"/>
              </a:rPr>
              <a:t>What We Use</a:t>
            </a:r>
            <a:endParaRPr sz="2300" b="1" dirty="0">
              <a:solidFill>
                <a:schemeClr val="accent2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4750846" y="3676037"/>
            <a:ext cx="1960223" cy="1149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Eclipse IDE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HTML, CSS, JavaScript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Bootstrap framework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Jave EE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JDBC, DAO pattern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MySQL database system</a:t>
            </a:r>
            <a:endParaRPr sz="12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2604495" y="1522632"/>
            <a:ext cx="1773900" cy="1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rgbClr val="FFC000"/>
                </a:solidFill>
                <a:latin typeface="Teko"/>
                <a:ea typeface="Teko"/>
                <a:cs typeface="Teko"/>
                <a:sym typeface="Teko"/>
              </a:rPr>
              <a:t>Background</a:t>
            </a:r>
            <a:endParaRPr sz="2300" b="1" dirty="0">
              <a:solidFill>
                <a:srgbClr val="FFC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2604495" y="1821855"/>
            <a:ext cx="17739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Some existing forums have frustrating functionalities and boring UI</a:t>
            </a:r>
            <a:endParaRPr sz="12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415763" y="3360576"/>
            <a:ext cx="17739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chemeClr val="accent4"/>
                </a:solidFill>
                <a:latin typeface="Teko"/>
                <a:ea typeface="Teko"/>
                <a:cs typeface="Teko"/>
                <a:sym typeface="Teko"/>
              </a:rPr>
              <a:t>Objective</a:t>
            </a:r>
            <a:endParaRPr sz="2300" b="1" dirty="0">
              <a:solidFill>
                <a:schemeClr val="accent4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474100" y="3814907"/>
            <a:ext cx="1773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2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</a:t>
            </a:r>
            <a:r>
              <a:rPr lang="en" sz="12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evelop a </a:t>
            </a:r>
            <a:r>
              <a:rPr lang="en-MY" sz="12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online forum platform for university students with better usability and UI design</a:t>
            </a:r>
            <a:endParaRPr lang="en" sz="12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168" name="Google Shape;168;p22"/>
          <p:cNvGrpSpPr/>
          <p:nvPr/>
        </p:nvGrpSpPr>
        <p:grpSpPr>
          <a:xfrm>
            <a:off x="5457461" y="1872770"/>
            <a:ext cx="424564" cy="425605"/>
            <a:chOff x="-61784125" y="3377700"/>
            <a:chExt cx="316650" cy="317450"/>
          </a:xfrm>
        </p:grpSpPr>
        <p:sp>
          <p:nvSpPr>
            <p:cNvPr id="169" name="Google Shape;169;p22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6" name="Google Shape;176;p22"/>
          <p:cNvGrpSpPr/>
          <p:nvPr/>
        </p:nvGrpSpPr>
        <p:grpSpPr>
          <a:xfrm>
            <a:off x="3279155" y="3391479"/>
            <a:ext cx="424579" cy="423435"/>
            <a:chOff x="1310075" y="3253275"/>
            <a:chExt cx="296950" cy="296150"/>
          </a:xfrm>
        </p:grpSpPr>
        <p:sp>
          <p:nvSpPr>
            <p:cNvPr id="177" name="Google Shape;177;p22"/>
            <p:cNvSpPr/>
            <p:nvPr/>
          </p:nvSpPr>
          <p:spPr>
            <a:xfrm>
              <a:off x="1423475" y="33596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1310075" y="3253275"/>
              <a:ext cx="296950" cy="296150"/>
            </a:xfrm>
            <a:custGeom>
              <a:avLst/>
              <a:gdLst/>
              <a:ahLst/>
              <a:cxnLst/>
              <a:rect l="l" t="t" r="r" b="b"/>
              <a:pathLst>
                <a:path w="11878" h="11846" extrusionOk="0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1399850" y="3426550"/>
              <a:ext cx="116600" cy="52800"/>
            </a:xfrm>
            <a:custGeom>
              <a:avLst/>
              <a:gdLst/>
              <a:ahLst/>
              <a:cxnLst/>
              <a:rect l="l" t="t" r="r" b="b"/>
              <a:pathLst>
                <a:path w="4664" h="2112" extrusionOk="0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0" name="Google Shape;180;p22"/>
          <p:cNvGrpSpPr/>
          <p:nvPr/>
        </p:nvGrpSpPr>
        <p:grpSpPr>
          <a:xfrm>
            <a:off x="1090425" y="1874351"/>
            <a:ext cx="424576" cy="422443"/>
            <a:chOff x="-63679950" y="3360375"/>
            <a:chExt cx="318225" cy="316650"/>
          </a:xfrm>
        </p:grpSpPr>
        <p:sp>
          <p:nvSpPr>
            <p:cNvPr id="181" name="Google Shape;181;p22"/>
            <p:cNvSpPr/>
            <p:nvPr/>
          </p:nvSpPr>
          <p:spPr>
            <a:xfrm>
              <a:off x="-63497200" y="3423400"/>
              <a:ext cx="40975" cy="40975"/>
            </a:xfrm>
            <a:custGeom>
              <a:avLst/>
              <a:gdLst/>
              <a:ahLst/>
              <a:cxnLst/>
              <a:rect l="l" t="t" r="r" b="b"/>
              <a:pathLst>
                <a:path w="1639" h="1639" extrusionOk="0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-63516900" y="3485625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-63618500" y="3360375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-63679950" y="3576200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5" name="Google Shape;185;p22"/>
          <p:cNvGrpSpPr/>
          <p:nvPr/>
        </p:nvGrpSpPr>
        <p:grpSpPr>
          <a:xfrm>
            <a:off x="7633524" y="3391487"/>
            <a:ext cx="424567" cy="423420"/>
            <a:chOff x="2768750" y="3227275"/>
            <a:chExt cx="296175" cy="295375"/>
          </a:xfrm>
        </p:grpSpPr>
        <p:sp>
          <p:nvSpPr>
            <p:cNvPr id="186" name="Google Shape;186;p22"/>
            <p:cNvSpPr/>
            <p:nvPr/>
          </p:nvSpPr>
          <p:spPr>
            <a:xfrm>
              <a:off x="2882950" y="3227275"/>
              <a:ext cx="68550" cy="69325"/>
            </a:xfrm>
            <a:custGeom>
              <a:avLst/>
              <a:gdLst/>
              <a:ahLst/>
              <a:cxnLst/>
              <a:rect l="l" t="t" r="r" b="b"/>
              <a:pathLst>
                <a:path w="2742" h="2773" extrusionOk="0">
                  <a:moveTo>
                    <a:pt x="1355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55" y="2773"/>
                  </a:cubicBezTo>
                  <a:cubicBezTo>
                    <a:pt x="2111" y="2773"/>
                    <a:pt x="2742" y="2174"/>
                    <a:pt x="2742" y="1387"/>
                  </a:cubicBezTo>
                  <a:cubicBezTo>
                    <a:pt x="2742" y="631"/>
                    <a:pt x="2111" y="1"/>
                    <a:pt x="1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2856175" y="3436000"/>
              <a:ext cx="17350" cy="34675"/>
            </a:xfrm>
            <a:custGeom>
              <a:avLst/>
              <a:gdLst/>
              <a:ahLst/>
              <a:cxnLst/>
              <a:rect l="l" t="t" r="r" b="b"/>
              <a:pathLst>
                <a:path w="694" h="1387" extrusionOk="0">
                  <a:moveTo>
                    <a:pt x="0" y="0"/>
                  </a:moveTo>
                  <a:lnTo>
                    <a:pt x="0" y="1386"/>
                  </a:lnTo>
                  <a:lnTo>
                    <a:pt x="694" y="1386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2890050" y="3436000"/>
              <a:ext cx="18125" cy="34675"/>
            </a:xfrm>
            <a:custGeom>
              <a:avLst/>
              <a:gdLst/>
              <a:ahLst/>
              <a:cxnLst/>
              <a:rect l="l" t="t" r="r" b="b"/>
              <a:pathLst>
                <a:path w="725" h="1387" extrusionOk="0">
                  <a:moveTo>
                    <a:pt x="0" y="0"/>
                  </a:moveTo>
                  <a:lnTo>
                    <a:pt x="0" y="1386"/>
                  </a:lnTo>
                  <a:lnTo>
                    <a:pt x="725" y="138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2821525" y="3436000"/>
              <a:ext cx="17350" cy="34675"/>
            </a:xfrm>
            <a:custGeom>
              <a:avLst/>
              <a:gdLst/>
              <a:ahLst/>
              <a:cxnLst/>
              <a:rect l="l" t="t" r="r" b="b"/>
              <a:pathLst>
                <a:path w="694" h="1387" extrusionOk="0">
                  <a:moveTo>
                    <a:pt x="0" y="0"/>
                  </a:moveTo>
                  <a:lnTo>
                    <a:pt x="0" y="1386"/>
                  </a:lnTo>
                  <a:lnTo>
                    <a:pt x="693" y="1386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2924700" y="3436000"/>
              <a:ext cx="34675" cy="34675"/>
            </a:xfrm>
            <a:custGeom>
              <a:avLst/>
              <a:gdLst/>
              <a:ahLst/>
              <a:cxnLst/>
              <a:rect l="l" t="t" r="r" b="b"/>
              <a:pathLst>
                <a:path w="1387" h="1387" extrusionOk="0">
                  <a:moveTo>
                    <a:pt x="0" y="0"/>
                  </a:moveTo>
                  <a:lnTo>
                    <a:pt x="0" y="1386"/>
                  </a:lnTo>
                  <a:lnTo>
                    <a:pt x="1387" y="1386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2768750" y="3384800"/>
              <a:ext cx="244175" cy="137850"/>
            </a:xfrm>
            <a:custGeom>
              <a:avLst/>
              <a:gdLst/>
              <a:ahLst/>
              <a:cxnLst/>
              <a:rect l="l" t="t" r="r" b="b"/>
              <a:pathLst>
                <a:path w="9767" h="5514" extrusionOk="0">
                  <a:moveTo>
                    <a:pt x="7971" y="1387"/>
                  </a:moveTo>
                  <a:cubicBezTo>
                    <a:pt x="8192" y="1387"/>
                    <a:pt x="8349" y="1544"/>
                    <a:pt x="8349" y="1733"/>
                  </a:cubicBezTo>
                  <a:lnTo>
                    <a:pt x="8349" y="3813"/>
                  </a:lnTo>
                  <a:cubicBezTo>
                    <a:pt x="8349" y="4033"/>
                    <a:pt x="8192" y="4191"/>
                    <a:pt x="7971" y="4191"/>
                  </a:cubicBezTo>
                  <a:lnTo>
                    <a:pt x="1765" y="4191"/>
                  </a:lnTo>
                  <a:cubicBezTo>
                    <a:pt x="1576" y="4191"/>
                    <a:pt x="1418" y="4033"/>
                    <a:pt x="1418" y="3813"/>
                  </a:cubicBezTo>
                  <a:lnTo>
                    <a:pt x="1418" y="1733"/>
                  </a:lnTo>
                  <a:cubicBezTo>
                    <a:pt x="1418" y="1544"/>
                    <a:pt x="1576" y="1387"/>
                    <a:pt x="1765" y="1387"/>
                  </a:cubicBezTo>
                  <a:close/>
                  <a:moveTo>
                    <a:pt x="1040" y="0"/>
                  </a:moveTo>
                  <a:cubicBezTo>
                    <a:pt x="473" y="0"/>
                    <a:pt x="32" y="473"/>
                    <a:pt x="32" y="1040"/>
                  </a:cubicBezTo>
                  <a:lnTo>
                    <a:pt x="32" y="4506"/>
                  </a:lnTo>
                  <a:cubicBezTo>
                    <a:pt x="0" y="5073"/>
                    <a:pt x="473" y="5514"/>
                    <a:pt x="1040" y="5514"/>
                  </a:cubicBezTo>
                  <a:lnTo>
                    <a:pt x="8727" y="5514"/>
                  </a:lnTo>
                  <a:cubicBezTo>
                    <a:pt x="9326" y="5514"/>
                    <a:pt x="9767" y="5041"/>
                    <a:pt x="9767" y="4506"/>
                  </a:cubicBezTo>
                  <a:lnTo>
                    <a:pt x="9767" y="1040"/>
                  </a:lnTo>
                  <a:cubicBezTo>
                    <a:pt x="9767" y="442"/>
                    <a:pt x="9294" y="0"/>
                    <a:pt x="8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30250" y="3419450"/>
              <a:ext cx="34675" cy="68550"/>
            </a:xfrm>
            <a:custGeom>
              <a:avLst/>
              <a:gdLst/>
              <a:ahLst/>
              <a:cxnLst/>
              <a:rect l="l" t="t" r="r" b="b"/>
              <a:pathLst>
                <a:path w="1387" h="2742" extrusionOk="0">
                  <a:moveTo>
                    <a:pt x="0" y="1"/>
                  </a:moveTo>
                  <a:lnTo>
                    <a:pt x="0" y="2742"/>
                  </a:lnTo>
                  <a:lnTo>
                    <a:pt x="1040" y="2742"/>
                  </a:lnTo>
                  <a:cubicBezTo>
                    <a:pt x="1229" y="2742"/>
                    <a:pt x="1386" y="2584"/>
                    <a:pt x="1386" y="2395"/>
                  </a:cubicBez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2856175" y="3294225"/>
              <a:ext cx="122100" cy="73275"/>
            </a:xfrm>
            <a:custGeom>
              <a:avLst/>
              <a:gdLst/>
              <a:ahLst/>
              <a:cxnLst/>
              <a:rect l="l" t="t" r="r" b="b"/>
              <a:pathLst>
                <a:path w="4884" h="2931" extrusionOk="0">
                  <a:moveTo>
                    <a:pt x="820" y="0"/>
                  </a:moveTo>
                  <a:cubicBezTo>
                    <a:pt x="316" y="473"/>
                    <a:pt x="0" y="1103"/>
                    <a:pt x="0" y="1828"/>
                  </a:cubicBezTo>
                  <a:lnTo>
                    <a:pt x="0" y="2552"/>
                  </a:lnTo>
                  <a:cubicBezTo>
                    <a:pt x="0" y="2773"/>
                    <a:pt x="158" y="2930"/>
                    <a:pt x="347" y="2930"/>
                  </a:cubicBezTo>
                  <a:lnTo>
                    <a:pt x="4506" y="2930"/>
                  </a:lnTo>
                  <a:cubicBezTo>
                    <a:pt x="4726" y="2930"/>
                    <a:pt x="4884" y="2773"/>
                    <a:pt x="4884" y="2552"/>
                  </a:cubicBezTo>
                  <a:lnTo>
                    <a:pt x="4884" y="1828"/>
                  </a:lnTo>
                  <a:cubicBezTo>
                    <a:pt x="4884" y="1103"/>
                    <a:pt x="4569" y="441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65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4" name="Google Shape;194;p22"/>
          <p:cNvSpPr/>
          <p:nvPr/>
        </p:nvSpPr>
        <p:spPr>
          <a:xfrm>
            <a:off x="1193213" y="2746050"/>
            <a:ext cx="219000" cy="2190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22"/>
          <p:cNvSpPr/>
          <p:nvPr/>
        </p:nvSpPr>
        <p:spPr>
          <a:xfrm>
            <a:off x="3377050" y="2746050"/>
            <a:ext cx="219000" cy="219000"/>
          </a:xfrm>
          <a:prstGeom prst="rect">
            <a:avLst/>
          </a:prstGeom>
          <a:solidFill>
            <a:srgbClr val="FFC0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22"/>
          <p:cNvSpPr/>
          <p:nvPr/>
        </p:nvSpPr>
        <p:spPr>
          <a:xfrm>
            <a:off x="5557550" y="2746050"/>
            <a:ext cx="219000" cy="2190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22"/>
          <p:cNvSpPr/>
          <p:nvPr/>
        </p:nvSpPr>
        <p:spPr>
          <a:xfrm>
            <a:off x="7734950" y="2746050"/>
            <a:ext cx="219000" cy="2190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12A6-F171-4F8A-9395-A519592F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00B84-5AC2-4C31-9D59-52C39E1A20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044F8-8B39-4199-ADD5-6EDA06BC01E6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MY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8368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52;p18">
            <a:extLst>
              <a:ext uri="{FF2B5EF4-FFF2-40B4-BE49-F238E27FC236}">
                <a16:creationId xmlns:a16="http://schemas.microsoft.com/office/drawing/2014/main" id="{1AE100EF-DCB2-4FF1-B38F-A5329DF9708D}"/>
              </a:ext>
            </a:extLst>
          </p:cNvPr>
          <p:cNvGrpSpPr/>
          <p:nvPr/>
        </p:nvGrpSpPr>
        <p:grpSpPr>
          <a:xfrm>
            <a:off x="299462" y="134101"/>
            <a:ext cx="8539738" cy="4887841"/>
            <a:chOff x="329117" y="143471"/>
            <a:chExt cx="8485767" cy="4856559"/>
          </a:xfrm>
        </p:grpSpPr>
        <p:grpSp>
          <p:nvGrpSpPr>
            <p:cNvPr id="34" name="Google Shape;53;p18">
              <a:extLst>
                <a:ext uri="{FF2B5EF4-FFF2-40B4-BE49-F238E27FC236}">
                  <a16:creationId xmlns:a16="http://schemas.microsoft.com/office/drawing/2014/main" id="{06E8AD35-5F12-4E80-8529-81148333C96D}"/>
                </a:ext>
              </a:extLst>
            </p:cNvPr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38" name="Google Shape;54;p18">
                <a:extLst>
                  <a:ext uri="{FF2B5EF4-FFF2-40B4-BE49-F238E27FC236}">
                    <a16:creationId xmlns:a16="http://schemas.microsoft.com/office/drawing/2014/main" id="{72C33943-4752-4C3C-912F-C5F1DD9DAA13}"/>
                  </a:ext>
                </a:extLst>
              </p:cNvPr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rgbClr val="FFEF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55;p18">
                <a:extLst>
                  <a:ext uri="{FF2B5EF4-FFF2-40B4-BE49-F238E27FC236}">
                    <a16:creationId xmlns:a16="http://schemas.microsoft.com/office/drawing/2014/main" id="{018A6919-4984-4ECA-8A24-F7D410D19B44}"/>
                  </a:ext>
                </a:extLst>
              </p:cNvPr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56;p18">
                <a:extLst>
                  <a:ext uri="{FF2B5EF4-FFF2-40B4-BE49-F238E27FC236}">
                    <a16:creationId xmlns:a16="http://schemas.microsoft.com/office/drawing/2014/main" id="{1986348C-A5A1-42CB-B8FE-F56102555139}"/>
                  </a:ext>
                </a:extLst>
              </p:cNvPr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rgbClr val="00B9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" name="Google Shape;57;p18">
                <a:extLst>
                  <a:ext uri="{FF2B5EF4-FFF2-40B4-BE49-F238E27FC236}">
                    <a16:creationId xmlns:a16="http://schemas.microsoft.com/office/drawing/2014/main" id="{E229D4E2-E5A0-4C51-AE3F-2ABBF36CFCFD}"/>
                  </a:ext>
                </a:extLst>
              </p:cNvPr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58;p18">
                <a:extLst>
                  <a:ext uri="{FF2B5EF4-FFF2-40B4-BE49-F238E27FC236}">
                    <a16:creationId xmlns:a16="http://schemas.microsoft.com/office/drawing/2014/main" id="{61AF3DAA-0B72-4542-8397-D7B84AB1210C}"/>
                  </a:ext>
                </a:extLst>
              </p:cNvPr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5" name="Google Shape;59;p18">
              <a:extLst>
                <a:ext uri="{FF2B5EF4-FFF2-40B4-BE49-F238E27FC236}">
                  <a16:creationId xmlns:a16="http://schemas.microsoft.com/office/drawing/2014/main" id="{D152450E-03F6-47AB-8CAA-59D359FD446A}"/>
                </a:ext>
              </a:extLst>
            </p:cNvPr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60;p18">
              <a:extLst>
                <a:ext uri="{FF2B5EF4-FFF2-40B4-BE49-F238E27FC236}">
                  <a16:creationId xmlns:a16="http://schemas.microsoft.com/office/drawing/2014/main" id="{45D5D903-5626-44EE-96A5-C13CBEBD7C85}"/>
                </a:ext>
              </a:extLst>
            </p:cNvPr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61;p18">
              <a:extLst>
                <a:ext uri="{FF2B5EF4-FFF2-40B4-BE49-F238E27FC236}">
                  <a16:creationId xmlns:a16="http://schemas.microsoft.com/office/drawing/2014/main" id="{9BC3C8BF-0B02-4699-A6D3-5AF71B7A2612}"/>
                </a:ext>
              </a:extLst>
            </p:cNvPr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0" name="Google Shape;64;p18">
            <a:extLst>
              <a:ext uri="{FF2B5EF4-FFF2-40B4-BE49-F238E27FC236}">
                <a16:creationId xmlns:a16="http://schemas.microsoft.com/office/drawing/2014/main" id="{0647CF90-7487-410E-BA91-52347BC7359E}"/>
              </a:ext>
            </a:extLst>
          </p:cNvPr>
          <p:cNvSpPr/>
          <p:nvPr/>
        </p:nvSpPr>
        <p:spPr>
          <a:xfrm>
            <a:off x="245153" y="1570440"/>
            <a:ext cx="398352" cy="427012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rgbClr val="00B9FF"/>
          </a:solidFill>
          <a:ln w="19050" cap="rnd" cmpd="sng">
            <a:solidFill>
              <a:srgbClr val="0000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67;p18">
            <a:extLst>
              <a:ext uri="{FF2B5EF4-FFF2-40B4-BE49-F238E27FC236}">
                <a16:creationId xmlns:a16="http://schemas.microsoft.com/office/drawing/2014/main" id="{CC48396F-A509-462D-9A81-80454D7D7452}"/>
              </a:ext>
            </a:extLst>
          </p:cNvPr>
          <p:cNvSpPr/>
          <p:nvPr/>
        </p:nvSpPr>
        <p:spPr>
          <a:xfrm>
            <a:off x="-143465" y="2564222"/>
            <a:ext cx="553882" cy="59742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rgbClr val="FF7AA1"/>
          </a:solidFill>
          <a:ln w="19050" cap="rnd" cmpd="sng">
            <a:solidFill>
              <a:srgbClr val="0000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70;p18">
            <a:extLst>
              <a:ext uri="{FF2B5EF4-FFF2-40B4-BE49-F238E27FC236}">
                <a16:creationId xmlns:a16="http://schemas.microsoft.com/office/drawing/2014/main" id="{34598361-39F4-4C03-B98F-528F2C065954}"/>
              </a:ext>
            </a:extLst>
          </p:cNvPr>
          <p:cNvSpPr/>
          <p:nvPr/>
        </p:nvSpPr>
        <p:spPr>
          <a:xfrm>
            <a:off x="514143" y="4657844"/>
            <a:ext cx="381006" cy="410971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rgbClr val="FAEA00"/>
          </a:solidFill>
          <a:ln w="19050" cap="rnd" cmpd="sng">
            <a:solidFill>
              <a:srgbClr val="0000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86" name="Google Shape;786;p33"/>
          <p:cNvGrpSpPr/>
          <p:nvPr/>
        </p:nvGrpSpPr>
        <p:grpSpPr>
          <a:xfrm>
            <a:off x="709608" y="591082"/>
            <a:ext cx="3862392" cy="4285718"/>
            <a:chOff x="956924" y="1380150"/>
            <a:chExt cx="3615093" cy="2964328"/>
          </a:xfrm>
        </p:grpSpPr>
        <p:sp>
          <p:nvSpPr>
            <p:cNvPr id="787" name="Google Shape;787;p33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88" name="Google Shape;788;p33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789" name="Google Shape;789;p33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0" name="Google Shape;790;p33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1" name="Google Shape;791;p33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2" name="Google Shape;792;p33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3" name="Google Shape;793;p33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4" name="Google Shape;794;p33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5" name="Google Shape;795;p33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6" name="Google Shape;796;p33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7" name="Google Shape;797;p33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8" name="Google Shape;798;p33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9" name="Google Shape;799;p33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0" name="Google Shape;800;p33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1" name="Google Shape;801;p33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02" name="Google Shape;802;p33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bg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08" name="Google Shape;808;p33"/>
          <p:cNvSpPr txBox="1">
            <a:spLocks noGrp="1"/>
          </p:cNvSpPr>
          <p:nvPr>
            <p:ph type="body" idx="2"/>
          </p:nvPr>
        </p:nvSpPr>
        <p:spPr>
          <a:xfrm>
            <a:off x="4808128" y="1251559"/>
            <a:ext cx="3631316" cy="25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MY" dirty="0">
                <a:solidFill>
                  <a:schemeClr val="dk1"/>
                </a:solidFill>
              </a:rPr>
              <a:t>Presentation Layer: Client Layer (Browser, HTML, Applet), Web Layer (Servlet, JSP, JSF)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MY" dirty="0">
                <a:solidFill>
                  <a:schemeClr val="dk1"/>
                </a:solidFill>
              </a:rPr>
              <a:t>Business Layer: Business Logic, Java Bean, Persistence Layer (JDBC, DAO, CRUD)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MySQL Database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10" name="Google Shape;810;p33"/>
          <p:cNvSpPr txBox="1">
            <a:spLocks noGrp="1"/>
          </p:cNvSpPr>
          <p:nvPr>
            <p:ph type="title"/>
          </p:nvPr>
        </p:nvSpPr>
        <p:spPr>
          <a:xfrm>
            <a:off x="3019431" y="61811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sp>
        <p:nvSpPr>
          <p:cNvPr id="811" name="Google Shape;811;p33"/>
          <p:cNvSpPr/>
          <p:nvPr/>
        </p:nvSpPr>
        <p:spPr>
          <a:xfrm>
            <a:off x="4954941" y="1440036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2" name="Google Shape;812;p33"/>
          <p:cNvSpPr/>
          <p:nvPr/>
        </p:nvSpPr>
        <p:spPr>
          <a:xfrm>
            <a:off x="830033" y="4280992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33"/>
          <p:cNvSpPr/>
          <p:nvPr/>
        </p:nvSpPr>
        <p:spPr>
          <a:xfrm>
            <a:off x="4941014" y="2392860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33"/>
          <p:cNvSpPr/>
          <p:nvPr/>
        </p:nvSpPr>
        <p:spPr>
          <a:xfrm>
            <a:off x="4941014" y="3426371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C89D220-1B37-4F7D-86DC-202A92A9A25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" t="2331" r="3323" b="1865"/>
          <a:stretch/>
        </p:blipFill>
        <p:spPr bwMode="auto">
          <a:xfrm>
            <a:off x="1320150" y="883441"/>
            <a:ext cx="2693050" cy="39169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866;p36">
            <a:extLst>
              <a:ext uri="{FF2B5EF4-FFF2-40B4-BE49-F238E27FC236}">
                <a16:creationId xmlns:a16="http://schemas.microsoft.com/office/drawing/2014/main" id="{221FBAE9-BB44-49FC-8976-41D014B859C4}"/>
              </a:ext>
            </a:extLst>
          </p:cNvPr>
          <p:cNvGrpSpPr/>
          <p:nvPr/>
        </p:nvGrpSpPr>
        <p:grpSpPr>
          <a:xfrm>
            <a:off x="7933269" y="2691775"/>
            <a:ext cx="1086847" cy="2449551"/>
            <a:chOff x="7933269" y="2691775"/>
            <a:chExt cx="1086847" cy="2449551"/>
          </a:xfrm>
        </p:grpSpPr>
        <p:sp>
          <p:nvSpPr>
            <p:cNvPr id="78" name="Google Shape;867;p36">
              <a:extLst>
                <a:ext uri="{FF2B5EF4-FFF2-40B4-BE49-F238E27FC236}">
                  <a16:creationId xmlns:a16="http://schemas.microsoft.com/office/drawing/2014/main" id="{773E61E0-8CCA-4206-9C19-A1FB1FD7419E}"/>
                </a:ext>
              </a:extLst>
            </p:cNvPr>
            <p:cNvSpPr/>
            <p:nvPr/>
          </p:nvSpPr>
          <p:spPr>
            <a:xfrm>
              <a:off x="8082664" y="2777165"/>
              <a:ext cx="788060" cy="2278800"/>
            </a:xfrm>
            <a:custGeom>
              <a:avLst/>
              <a:gdLst/>
              <a:ahLst/>
              <a:cxnLst/>
              <a:rect l="l" t="t" r="r" b="b"/>
              <a:pathLst>
                <a:path w="6156" h="17800" extrusionOk="0">
                  <a:moveTo>
                    <a:pt x="0" y="0"/>
                  </a:moveTo>
                  <a:lnTo>
                    <a:pt x="0" y="5977"/>
                  </a:lnTo>
                  <a:cubicBezTo>
                    <a:pt x="0" y="7120"/>
                    <a:pt x="631" y="8108"/>
                    <a:pt x="1548" y="8644"/>
                  </a:cubicBezTo>
                  <a:cubicBezTo>
                    <a:pt x="1751" y="8751"/>
                    <a:pt x="1751" y="9037"/>
                    <a:pt x="1548" y="9156"/>
                  </a:cubicBezTo>
                  <a:cubicBezTo>
                    <a:pt x="631" y="9692"/>
                    <a:pt x="0" y="10680"/>
                    <a:pt x="0" y="11823"/>
                  </a:cubicBezTo>
                  <a:lnTo>
                    <a:pt x="0" y="17800"/>
                  </a:lnTo>
                  <a:lnTo>
                    <a:pt x="6144" y="17800"/>
                  </a:lnTo>
                  <a:lnTo>
                    <a:pt x="6144" y="11823"/>
                  </a:lnTo>
                  <a:cubicBezTo>
                    <a:pt x="6144" y="10680"/>
                    <a:pt x="5525" y="9692"/>
                    <a:pt x="4608" y="9156"/>
                  </a:cubicBezTo>
                  <a:cubicBezTo>
                    <a:pt x="4406" y="9037"/>
                    <a:pt x="4406" y="8751"/>
                    <a:pt x="4608" y="8644"/>
                  </a:cubicBezTo>
                  <a:cubicBezTo>
                    <a:pt x="5525" y="8108"/>
                    <a:pt x="6156" y="7120"/>
                    <a:pt x="6156" y="5977"/>
                  </a:cubicBezTo>
                  <a:lnTo>
                    <a:pt x="61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868;p36">
              <a:extLst>
                <a:ext uri="{FF2B5EF4-FFF2-40B4-BE49-F238E27FC236}">
                  <a16:creationId xmlns:a16="http://schemas.microsoft.com/office/drawing/2014/main" id="{0DD0A79D-0581-4226-AB5C-919DCCAB8278}"/>
                </a:ext>
              </a:extLst>
            </p:cNvPr>
            <p:cNvSpPr/>
            <p:nvPr/>
          </p:nvSpPr>
          <p:spPr>
            <a:xfrm>
              <a:off x="8073447" y="2767948"/>
              <a:ext cx="806495" cy="2297236"/>
            </a:xfrm>
            <a:custGeom>
              <a:avLst/>
              <a:gdLst/>
              <a:ahLst/>
              <a:cxnLst/>
              <a:rect l="l" t="t" r="r" b="b"/>
              <a:pathLst>
                <a:path w="6300" h="17944" extrusionOk="0">
                  <a:moveTo>
                    <a:pt x="6144" y="144"/>
                  </a:moveTo>
                  <a:lnTo>
                    <a:pt x="6144" y="6049"/>
                  </a:lnTo>
                  <a:cubicBezTo>
                    <a:pt x="6144" y="7121"/>
                    <a:pt x="5573" y="8109"/>
                    <a:pt x="4644" y="8645"/>
                  </a:cubicBezTo>
                  <a:cubicBezTo>
                    <a:pt x="4525" y="8716"/>
                    <a:pt x="4454" y="8835"/>
                    <a:pt x="4454" y="8966"/>
                  </a:cubicBezTo>
                  <a:cubicBezTo>
                    <a:pt x="4454" y="9109"/>
                    <a:pt x="4525" y="9228"/>
                    <a:pt x="4644" y="9299"/>
                  </a:cubicBezTo>
                  <a:cubicBezTo>
                    <a:pt x="5573" y="9835"/>
                    <a:pt x="6144" y="10823"/>
                    <a:pt x="6144" y="11895"/>
                  </a:cubicBezTo>
                  <a:lnTo>
                    <a:pt x="6144" y="17800"/>
                  </a:lnTo>
                  <a:lnTo>
                    <a:pt x="156" y="17800"/>
                  </a:lnTo>
                  <a:lnTo>
                    <a:pt x="156" y="11895"/>
                  </a:lnTo>
                  <a:cubicBezTo>
                    <a:pt x="156" y="10823"/>
                    <a:pt x="727" y="9835"/>
                    <a:pt x="1656" y="9299"/>
                  </a:cubicBezTo>
                  <a:cubicBezTo>
                    <a:pt x="1775" y="9228"/>
                    <a:pt x="1846" y="9109"/>
                    <a:pt x="1846" y="8966"/>
                  </a:cubicBezTo>
                  <a:cubicBezTo>
                    <a:pt x="1846" y="8835"/>
                    <a:pt x="1775" y="8716"/>
                    <a:pt x="1656" y="8645"/>
                  </a:cubicBezTo>
                  <a:cubicBezTo>
                    <a:pt x="727" y="8109"/>
                    <a:pt x="156" y="7121"/>
                    <a:pt x="156" y="6049"/>
                  </a:cubicBezTo>
                  <a:lnTo>
                    <a:pt x="156" y="144"/>
                  </a:lnTo>
                  <a:close/>
                  <a:moveTo>
                    <a:pt x="72" y="1"/>
                  </a:moveTo>
                  <a:cubicBezTo>
                    <a:pt x="37" y="1"/>
                    <a:pt x="1" y="25"/>
                    <a:pt x="1" y="72"/>
                  </a:cubicBezTo>
                  <a:lnTo>
                    <a:pt x="1" y="6049"/>
                  </a:lnTo>
                  <a:cubicBezTo>
                    <a:pt x="1" y="7168"/>
                    <a:pt x="608" y="8216"/>
                    <a:pt x="1584" y="8776"/>
                  </a:cubicBezTo>
                  <a:cubicBezTo>
                    <a:pt x="1656" y="8823"/>
                    <a:pt x="1692" y="8895"/>
                    <a:pt x="1692" y="8966"/>
                  </a:cubicBezTo>
                  <a:cubicBezTo>
                    <a:pt x="1692" y="9049"/>
                    <a:pt x="1656" y="9121"/>
                    <a:pt x="1584" y="9168"/>
                  </a:cubicBezTo>
                  <a:cubicBezTo>
                    <a:pt x="608" y="9728"/>
                    <a:pt x="1" y="10776"/>
                    <a:pt x="1" y="11895"/>
                  </a:cubicBezTo>
                  <a:lnTo>
                    <a:pt x="1" y="17872"/>
                  </a:lnTo>
                  <a:cubicBezTo>
                    <a:pt x="1" y="17920"/>
                    <a:pt x="37" y="17943"/>
                    <a:pt x="72" y="17943"/>
                  </a:cubicBezTo>
                  <a:lnTo>
                    <a:pt x="6228" y="17943"/>
                  </a:lnTo>
                  <a:cubicBezTo>
                    <a:pt x="6264" y="17943"/>
                    <a:pt x="6299" y="17920"/>
                    <a:pt x="6299" y="17872"/>
                  </a:cubicBezTo>
                  <a:lnTo>
                    <a:pt x="6299" y="11895"/>
                  </a:lnTo>
                  <a:cubicBezTo>
                    <a:pt x="6299" y="10776"/>
                    <a:pt x="5692" y="9728"/>
                    <a:pt x="4716" y="9168"/>
                  </a:cubicBezTo>
                  <a:cubicBezTo>
                    <a:pt x="4644" y="9121"/>
                    <a:pt x="4597" y="9049"/>
                    <a:pt x="4597" y="8966"/>
                  </a:cubicBezTo>
                  <a:cubicBezTo>
                    <a:pt x="4597" y="8895"/>
                    <a:pt x="4644" y="8823"/>
                    <a:pt x="4716" y="8776"/>
                  </a:cubicBezTo>
                  <a:cubicBezTo>
                    <a:pt x="5692" y="8216"/>
                    <a:pt x="6299" y="7168"/>
                    <a:pt x="6299" y="6049"/>
                  </a:cubicBezTo>
                  <a:lnTo>
                    <a:pt x="6299" y="72"/>
                  </a:lnTo>
                  <a:cubicBezTo>
                    <a:pt x="6299" y="25"/>
                    <a:pt x="6264" y="1"/>
                    <a:pt x="6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69;p36">
              <a:extLst>
                <a:ext uri="{FF2B5EF4-FFF2-40B4-BE49-F238E27FC236}">
                  <a16:creationId xmlns:a16="http://schemas.microsoft.com/office/drawing/2014/main" id="{0E5989F4-9020-4B3E-A7A0-CB5D1F3D7903}"/>
                </a:ext>
              </a:extLst>
            </p:cNvPr>
            <p:cNvSpPr/>
            <p:nvPr/>
          </p:nvSpPr>
          <p:spPr>
            <a:xfrm>
              <a:off x="8082664" y="3210131"/>
              <a:ext cx="786524" cy="1435132"/>
            </a:xfrm>
            <a:custGeom>
              <a:avLst/>
              <a:gdLst/>
              <a:ahLst/>
              <a:cxnLst/>
              <a:rect l="l" t="t" r="r" b="b"/>
              <a:pathLst>
                <a:path w="6144" h="11210" extrusionOk="0">
                  <a:moveTo>
                    <a:pt x="4018" y="0"/>
                  </a:moveTo>
                  <a:cubicBezTo>
                    <a:pt x="3629" y="0"/>
                    <a:pt x="3241" y="334"/>
                    <a:pt x="3096" y="821"/>
                  </a:cubicBezTo>
                  <a:lnTo>
                    <a:pt x="3084" y="845"/>
                  </a:lnTo>
                  <a:cubicBezTo>
                    <a:pt x="3051" y="955"/>
                    <a:pt x="2956" y="1025"/>
                    <a:pt x="2848" y="1025"/>
                  </a:cubicBezTo>
                  <a:cubicBezTo>
                    <a:pt x="2839" y="1025"/>
                    <a:pt x="2831" y="1024"/>
                    <a:pt x="2822" y="1023"/>
                  </a:cubicBezTo>
                  <a:cubicBezTo>
                    <a:pt x="2786" y="1012"/>
                    <a:pt x="2763" y="1012"/>
                    <a:pt x="2727" y="1012"/>
                  </a:cubicBezTo>
                  <a:cubicBezTo>
                    <a:pt x="2548" y="1012"/>
                    <a:pt x="2382" y="1059"/>
                    <a:pt x="2251" y="1142"/>
                  </a:cubicBezTo>
                  <a:cubicBezTo>
                    <a:pt x="2096" y="1243"/>
                    <a:pt x="1916" y="1293"/>
                    <a:pt x="1734" y="1293"/>
                  </a:cubicBezTo>
                  <a:cubicBezTo>
                    <a:pt x="1636" y="1293"/>
                    <a:pt x="1537" y="1279"/>
                    <a:pt x="1441" y="1250"/>
                  </a:cubicBezTo>
                  <a:cubicBezTo>
                    <a:pt x="1334" y="1214"/>
                    <a:pt x="1203" y="1190"/>
                    <a:pt x="1072" y="1190"/>
                  </a:cubicBezTo>
                  <a:cubicBezTo>
                    <a:pt x="512" y="1190"/>
                    <a:pt x="24" y="1512"/>
                    <a:pt x="0" y="1976"/>
                  </a:cubicBezTo>
                  <a:lnTo>
                    <a:pt x="0" y="2595"/>
                  </a:lnTo>
                  <a:cubicBezTo>
                    <a:pt x="0" y="3738"/>
                    <a:pt x="619" y="4726"/>
                    <a:pt x="1548" y="5262"/>
                  </a:cubicBezTo>
                  <a:cubicBezTo>
                    <a:pt x="1751" y="5381"/>
                    <a:pt x="1739" y="5667"/>
                    <a:pt x="1536" y="5786"/>
                  </a:cubicBezTo>
                  <a:cubicBezTo>
                    <a:pt x="1405" y="5857"/>
                    <a:pt x="1274" y="5953"/>
                    <a:pt x="1155" y="6048"/>
                  </a:cubicBezTo>
                  <a:cubicBezTo>
                    <a:pt x="1131" y="6643"/>
                    <a:pt x="1643" y="7131"/>
                    <a:pt x="2274" y="7131"/>
                  </a:cubicBezTo>
                  <a:lnTo>
                    <a:pt x="2286" y="7131"/>
                  </a:lnTo>
                  <a:cubicBezTo>
                    <a:pt x="2477" y="7131"/>
                    <a:pt x="2643" y="7286"/>
                    <a:pt x="2643" y="7489"/>
                  </a:cubicBezTo>
                  <a:cubicBezTo>
                    <a:pt x="2643" y="7524"/>
                    <a:pt x="2643" y="7548"/>
                    <a:pt x="2643" y="7584"/>
                  </a:cubicBezTo>
                  <a:cubicBezTo>
                    <a:pt x="2655" y="7703"/>
                    <a:pt x="2596" y="7810"/>
                    <a:pt x="2489" y="7870"/>
                  </a:cubicBezTo>
                  <a:cubicBezTo>
                    <a:pt x="2465" y="7881"/>
                    <a:pt x="2441" y="7893"/>
                    <a:pt x="2417" y="7905"/>
                  </a:cubicBezTo>
                  <a:cubicBezTo>
                    <a:pt x="2120" y="8120"/>
                    <a:pt x="2072" y="8560"/>
                    <a:pt x="2310" y="8893"/>
                  </a:cubicBezTo>
                  <a:cubicBezTo>
                    <a:pt x="2429" y="9072"/>
                    <a:pt x="2608" y="9179"/>
                    <a:pt x="2786" y="9215"/>
                  </a:cubicBezTo>
                  <a:cubicBezTo>
                    <a:pt x="2846" y="9215"/>
                    <a:pt x="2894" y="9251"/>
                    <a:pt x="2929" y="9298"/>
                  </a:cubicBezTo>
                  <a:lnTo>
                    <a:pt x="2941" y="9334"/>
                  </a:lnTo>
                  <a:cubicBezTo>
                    <a:pt x="3036" y="9489"/>
                    <a:pt x="3060" y="9679"/>
                    <a:pt x="3036" y="9858"/>
                  </a:cubicBezTo>
                  <a:cubicBezTo>
                    <a:pt x="3036" y="9882"/>
                    <a:pt x="3036" y="9894"/>
                    <a:pt x="3036" y="9917"/>
                  </a:cubicBezTo>
                  <a:cubicBezTo>
                    <a:pt x="3036" y="10001"/>
                    <a:pt x="3048" y="10084"/>
                    <a:pt x="3096" y="10156"/>
                  </a:cubicBezTo>
                  <a:cubicBezTo>
                    <a:pt x="3191" y="10322"/>
                    <a:pt x="3227" y="10525"/>
                    <a:pt x="3227" y="10715"/>
                  </a:cubicBezTo>
                  <a:cubicBezTo>
                    <a:pt x="3227" y="10751"/>
                    <a:pt x="3239" y="10787"/>
                    <a:pt x="3239" y="10810"/>
                  </a:cubicBezTo>
                  <a:cubicBezTo>
                    <a:pt x="3286" y="11013"/>
                    <a:pt x="3453" y="11168"/>
                    <a:pt x="3644" y="11203"/>
                  </a:cubicBezTo>
                  <a:cubicBezTo>
                    <a:pt x="3671" y="11207"/>
                    <a:pt x="3699" y="11209"/>
                    <a:pt x="3725" y="11209"/>
                  </a:cubicBezTo>
                  <a:cubicBezTo>
                    <a:pt x="4010" y="11209"/>
                    <a:pt x="4239" y="10986"/>
                    <a:pt x="4239" y="10703"/>
                  </a:cubicBezTo>
                  <a:cubicBezTo>
                    <a:pt x="4239" y="10537"/>
                    <a:pt x="4156" y="10382"/>
                    <a:pt x="4025" y="10298"/>
                  </a:cubicBezTo>
                  <a:cubicBezTo>
                    <a:pt x="3965" y="10251"/>
                    <a:pt x="3941" y="10167"/>
                    <a:pt x="3965" y="10096"/>
                  </a:cubicBezTo>
                  <a:cubicBezTo>
                    <a:pt x="3989" y="10036"/>
                    <a:pt x="4001" y="9977"/>
                    <a:pt x="4001" y="9917"/>
                  </a:cubicBezTo>
                  <a:cubicBezTo>
                    <a:pt x="4001" y="9810"/>
                    <a:pt x="4060" y="9703"/>
                    <a:pt x="4156" y="9655"/>
                  </a:cubicBezTo>
                  <a:cubicBezTo>
                    <a:pt x="4465" y="9513"/>
                    <a:pt x="4668" y="9215"/>
                    <a:pt x="4668" y="8870"/>
                  </a:cubicBezTo>
                  <a:cubicBezTo>
                    <a:pt x="4668" y="8703"/>
                    <a:pt x="4620" y="8548"/>
                    <a:pt x="4525" y="8417"/>
                  </a:cubicBezTo>
                  <a:cubicBezTo>
                    <a:pt x="4358" y="8167"/>
                    <a:pt x="4263" y="7870"/>
                    <a:pt x="4298" y="7584"/>
                  </a:cubicBezTo>
                  <a:cubicBezTo>
                    <a:pt x="4298" y="7548"/>
                    <a:pt x="4298" y="7524"/>
                    <a:pt x="4298" y="7500"/>
                  </a:cubicBezTo>
                  <a:cubicBezTo>
                    <a:pt x="4298" y="7310"/>
                    <a:pt x="4239" y="7143"/>
                    <a:pt x="4132" y="7000"/>
                  </a:cubicBezTo>
                  <a:cubicBezTo>
                    <a:pt x="4525" y="6917"/>
                    <a:pt x="4799" y="6560"/>
                    <a:pt x="4775" y="6143"/>
                  </a:cubicBezTo>
                  <a:cubicBezTo>
                    <a:pt x="4775" y="6036"/>
                    <a:pt x="4751" y="5941"/>
                    <a:pt x="4703" y="5857"/>
                  </a:cubicBezTo>
                  <a:lnTo>
                    <a:pt x="4715" y="5857"/>
                  </a:lnTo>
                  <a:cubicBezTo>
                    <a:pt x="4691" y="5822"/>
                    <a:pt x="4644" y="5798"/>
                    <a:pt x="4608" y="5774"/>
                  </a:cubicBezTo>
                  <a:cubicBezTo>
                    <a:pt x="4406" y="5655"/>
                    <a:pt x="4406" y="5369"/>
                    <a:pt x="4608" y="5262"/>
                  </a:cubicBezTo>
                  <a:cubicBezTo>
                    <a:pt x="5525" y="4726"/>
                    <a:pt x="6144" y="3738"/>
                    <a:pt x="6144" y="2595"/>
                  </a:cubicBezTo>
                  <a:lnTo>
                    <a:pt x="6144" y="2500"/>
                  </a:lnTo>
                  <a:cubicBezTo>
                    <a:pt x="6144" y="2271"/>
                    <a:pt x="5953" y="2096"/>
                    <a:pt x="5743" y="2096"/>
                  </a:cubicBezTo>
                  <a:cubicBezTo>
                    <a:pt x="5691" y="2096"/>
                    <a:pt x="5637" y="2107"/>
                    <a:pt x="5584" y="2131"/>
                  </a:cubicBezTo>
                  <a:cubicBezTo>
                    <a:pt x="5596" y="2083"/>
                    <a:pt x="5608" y="2024"/>
                    <a:pt x="5608" y="1964"/>
                  </a:cubicBezTo>
                  <a:cubicBezTo>
                    <a:pt x="5608" y="1619"/>
                    <a:pt x="5299" y="1333"/>
                    <a:pt x="4918" y="1333"/>
                  </a:cubicBezTo>
                  <a:cubicBezTo>
                    <a:pt x="4822" y="1333"/>
                    <a:pt x="4727" y="1345"/>
                    <a:pt x="4644" y="1381"/>
                  </a:cubicBezTo>
                  <a:cubicBezTo>
                    <a:pt x="4668" y="1333"/>
                    <a:pt x="4691" y="1285"/>
                    <a:pt x="4703" y="1226"/>
                  </a:cubicBezTo>
                  <a:cubicBezTo>
                    <a:pt x="4870" y="678"/>
                    <a:pt x="4644" y="130"/>
                    <a:pt x="4191" y="23"/>
                  </a:cubicBezTo>
                  <a:cubicBezTo>
                    <a:pt x="4134" y="8"/>
                    <a:pt x="4076" y="0"/>
                    <a:pt x="40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70;p36">
              <a:extLst>
                <a:ext uri="{FF2B5EF4-FFF2-40B4-BE49-F238E27FC236}">
                  <a16:creationId xmlns:a16="http://schemas.microsoft.com/office/drawing/2014/main" id="{8B78396A-4125-48CF-BE75-C34C1E104CA2}"/>
                </a:ext>
              </a:extLst>
            </p:cNvPr>
            <p:cNvSpPr/>
            <p:nvPr/>
          </p:nvSpPr>
          <p:spPr>
            <a:xfrm>
              <a:off x="8073447" y="3199634"/>
              <a:ext cx="806495" cy="1453952"/>
            </a:xfrm>
            <a:custGeom>
              <a:avLst/>
              <a:gdLst/>
              <a:ahLst/>
              <a:cxnLst/>
              <a:rect l="l" t="t" r="r" b="b"/>
              <a:pathLst>
                <a:path w="6300" h="11357" extrusionOk="0">
                  <a:moveTo>
                    <a:pt x="4110" y="149"/>
                  </a:moveTo>
                  <a:cubicBezTo>
                    <a:pt x="4158" y="149"/>
                    <a:pt x="4205" y="154"/>
                    <a:pt x="4251" y="165"/>
                  </a:cubicBezTo>
                  <a:cubicBezTo>
                    <a:pt x="4418" y="212"/>
                    <a:pt x="4549" y="320"/>
                    <a:pt x="4644" y="474"/>
                  </a:cubicBezTo>
                  <a:cubicBezTo>
                    <a:pt x="4763" y="701"/>
                    <a:pt x="4787" y="998"/>
                    <a:pt x="4704" y="1284"/>
                  </a:cubicBezTo>
                  <a:cubicBezTo>
                    <a:pt x="4692" y="1344"/>
                    <a:pt x="4668" y="1379"/>
                    <a:pt x="4656" y="1427"/>
                  </a:cubicBezTo>
                  <a:cubicBezTo>
                    <a:pt x="4644" y="1463"/>
                    <a:pt x="4644" y="1486"/>
                    <a:pt x="4668" y="1510"/>
                  </a:cubicBezTo>
                  <a:cubicBezTo>
                    <a:pt x="4686" y="1528"/>
                    <a:pt x="4703" y="1539"/>
                    <a:pt x="4725" y="1539"/>
                  </a:cubicBezTo>
                  <a:cubicBezTo>
                    <a:pt x="4733" y="1539"/>
                    <a:pt x="4742" y="1537"/>
                    <a:pt x="4751" y="1534"/>
                  </a:cubicBezTo>
                  <a:cubicBezTo>
                    <a:pt x="4823" y="1498"/>
                    <a:pt x="4906" y="1486"/>
                    <a:pt x="4990" y="1486"/>
                  </a:cubicBezTo>
                  <a:cubicBezTo>
                    <a:pt x="5323" y="1486"/>
                    <a:pt x="5597" y="1736"/>
                    <a:pt x="5597" y="2046"/>
                  </a:cubicBezTo>
                  <a:cubicBezTo>
                    <a:pt x="5597" y="2094"/>
                    <a:pt x="5597" y="2141"/>
                    <a:pt x="5585" y="2189"/>
                  </a:cubicBezTo>
                  <a:cubicBezTo>
                    <a:pt x="5573" y="2225"/>
                    <a:pt x="5585" y="2248"/>
                    <a:pt x="5609" y="2272"/>
                  </a:cubicBezTo>
                  <a:cubicBezTo>
                    <a:pt x="5626" y="2281"/>
                    <a:pt x="5642" y="2289"/>
                    <a:pt x="5663" y="2289"/>
                  </a:cubicBezTo>
                  <a:cubicBezTo>
                    <a:pt x="5672" y="2289"/>
                    <a:pt x="5682" y="2288"/>
                    <a:pt x="5692" y="2284"/>
                  </a:cubicBezTo>
                  <a:cubicBezTo>
                    <a:pt x="5737" y="2262"/>
                    <a:pt x="5785" y="2250"/>
                    <a:pt x="5832" y="2250"/>
                  </a:cubicBezTo>
                  <a:cubicBezTo>
                    <a:pt x="5886" y="2250"/>
                    <a:pt x="5939" y="2265"/>
                    <a:pt x="5990" y="2296"/>
                  </a:cubicBezTo>
                  <a:cubicBezTo>
                    <a:pt x="6085" y="2367"/>
                    <a:pt x="6144" y="2475"/>
                    <a:pt x="6144" y="2582"/>
                  </a:cubicBezTo>
                  <a:lnTo>
                    <a:pt x="6144" y="2677"/>
                  </a:lnTo>
                  <a:cubicBezTo>
                    <a:pt x="6144" y="3749"/>
                    <a:pt x="5573" y="4737"/>
                    <a:pt x="4644" y="5273"/>
                  </a:cubicBezTo>
                  <a:cubicBezTo>
                    <a:pt x="4525" y="5344"/>
                    <a:pt x="4454" y="5463"/>
                    <a:pt x="4454" y="5594"/>
                  </a:cubicBezTo>
                  <a:cubicBezTo>
                    <a:pt x="4454" y="5737"/>
                    <a:pt x="4525" y="5856"/>
                    <a:pt x="4644" y="5927"/>
                  </a:cubicBezTo>
                  <a:cubicBezTo>
                    <a:pt x="4668" y="5939"/>
                    <a:pt x="4692" y="5951"/>
                    <a:pt x="4716" y="5975"/>
                  </a:cubicBezTo>
                  <a:cubicBezTo>
                    <a:pt x="4751" y="6047"/>
                    <a:pt x="4775" y="6130"/>
                    <a:pt x="4775" y="6213"/>
                  </a:cubicBezTo>
                  <a:cubicBezTo>
                    <a:pt x="4799" y="6594"/>
                    <a:pt x="4561" y="6916"/>
                    <a:pt x="4192" y="7011"/>
                  </a:cubicBezTo>
                  <a:cubicBezTo>
                    <a:pt x="4168" y="7011"/>
                    <a:pt x="4156" y="7023"/>
                    <a:pt x="4144" y="7047"/>
                  </a:cubicBezTo>
                  <a:cubicBezTo>
                    <a:pt x="4132" y="7082"/>
                    <a:pt x="4144" y="7106"/>
                    <a:pt x="4156" y="7118"/>
                  </a:cubicBezTo>
                  <a:cubicBezTo>
                    <a:pt x="4251" y="7249"/>
                    <a:pt x="4299" y="7404"/>
                    <a:pt x="4299" y="7571"/>
                  </a:cubicBezTo>
                  <a:cubicBezTo>
                    <a:pt x="4299" y="7594"/>
                    <a:pt x="4299" y="7618"/>
                    <a:pt x="4299" y="7642"/>
                  </a:cubicBezTo>
                  <a:cubicBezTo>
                    <a:pt x="4263" y="8011"/>
                    <a:pt x="4418" y="8333"/>
                    <a:pt x="4549" y="8535"/>
                  </a:cubicBezTo>
                  <a:cubicBezTo>
                    <a:pt x="4632" y="8654"/>
                    <a:pt x="4668" y="8797"/>
                    <a:pt x="4668" y="8952"/>
                  </a:cubicBezTo>
                  <a:cubicBezTo>
                    <a:pt x="4668" y="9249"/>
                    <a:pt x="4490" y="9523"/>
                    <a:pt x="4204" y="9666"/>
                  </a:cubicBezTo>
                  <a:cubicBezTo>
                    <a:pt x="4085" y="9726"/>
                    <a:pt x="4001" y="9857"/>
                    <a:pt x="4001" y="9999"/>
                  </a:cubicBezTo>
                  <a:cubicBezTo>
                    <a:pt x="4001" y="10047"/>
                    <a:pt x="4001" y="10095"/>
                    <a:pt x="3978" y="10142"/>
                  </a:cubicBezTo>
                  <a:cubicBezTo>
                    <a:pt x="3942" y="10249"/>
                    <a:pt x="3978" y="10368"/>
                    <a:pt x="4061" y="10428"/>
                  </a:cubicBezTo>
                  <a:cubicBezTo>
                    <a:pt x="4180" y="10511"/>
                    <a:pt x="4251" y="10642"/>
                    <a:pt x="4251" y="10785"/>
                  </a:cubicBezTo>
                  <a:cubicBezTo>
                    <a:pt x="4251" y="10904"/>
                    <a:pt x="4192" y="11023"/>
                    <a:pt x="4097" y="11107"/>
                  </a:cubicBezTo>
                  <a:cubicBezTo>
                    <a:pt x="4021" y="11173"/>
                    <a:pt x="3922" y="11209"/>
                    <a:pt x="3819" y="11209"/>
                  </a:cubicBezTo>
                  <a:cubicBezTo>
                    <a:pt x="3793" y="11209"/>
                    <a:pt x="3766" y="11207"/>
                    <a:pt x="3739" y="11202"/>
                  </a:cubicBezTo>
                  <a:cubicBezTo>
                    <a:pt x="3573" y="11178"/>
                    <a:pt x="3430" y="11047"/>
                    <a:pt x="3394" y="10880"/>
                  </a:cubicBezTo>
                  <a:cubicBezTo>
                    <a:pt x="3394" y="10845"/>
                    <a:pt x="3382" y="10821"/>
                    <a:pt x="3382" y="10797"/>
                  </a:cubicBezTo>
                  <a:cubicBezTo>
                    <a:pt x="3382" y="10559"/>
                    <a:pt x="3323" y="10357"/>
                    <a:pt x="3239" y="10190"/>
                  </a:cubicBezTo>
                  <a:cubicBezTo>
                    <a:pt x="3204" y="10130"/>
                    <a:pt x="3192" y="10071"/>
                    <a:pt x="3192" y="9999"/>
                  </a:cubicBezTo>
                  <a:cubicBezTo>
                    <a:pt x="3192" y="9987"/>
                    <a:pt x="3192" y="9964"/>
                    <a:pt x="3192" y="9952"/>
                  </a:cubicBezTo>
                  <a:cubicBezTo>
                    <a:pt x="3216" y="9726"/>
                    <a:pt x="3180" y="9535"/>
                    <a:pt x="3085" y="9368"/>
                  </a:cubicBezTo>
                  <a:lnTo>
                    <a:pt x="3073" y="9345"/>
                  </a:lnTo>
                  <a:cubicBezTo>
                    <a:pt x="3025" y="9273"/>
                    <a:pt x="2966" y="9225"/>
                    <a:pt x="2882" y="9214"/>
                  </a:cubicBezTo>
                  <a:cubicBezTo>
                    <a:pt x="2715" y="9178"/>
                    <a:pt x="2561" y="9083"/>
                    <a:pt x="2454" y="8928"/>
                  </a:cubicBezTo>
                  <a:cubicBezTo>
                    <a:pt x="2346" y="8785"/>
                    <a:pt x="2299" y="8606"/>
                    <a:pt x="2311" y="8440"/>
                  </a:cubicBezTo>
                  <a:cubicBezTo>
                    <a:pt x="2334" y="8285"/>
                    <a:pt x="2418" y="8142"/>
                    <a:pt x="2537" y="8047"/>
                  </a:cubicBezTo>
                  <a:cubicBezTo>
                    <a:pt x="2561" y="8035"/>
                    <a:pt x="2573" y="8023"/>
                    <a:pt x="2596" y="8011"/>
                  </a:cubicBezTo>
                  <a:cubicBezTo>
                    <a:pt x="2727" y="7940"/>
                    <a:pt x="2811" y="7797"/>
                    <a:pt x="2799" y="7654"/>
                  </a:cubicBezTo>
                  <a:cubicBezTo>
                    <a:pt x="2787" y="7630"/>
                    <a:pt x="2787" y="7594"/>
                    <a:pt x="2787" y="7559"/>
                  </a:cubicBezTo>
                  <a:cubicBezTo>
                    <a:pt x="2787" y="7451"/>
                    <a:pt x="2739" y="7344"/>
                    <a:pt x="2668" y="7261"/>
                  </a:cubicBezTo>
                  <a:cubicBezTo>
                    <a:pt x="2585" y="7178"/>
                    <a:pt x="2477" y="7130"/>
                    <a:pt x="2358" y="7130"/>
                  </a:cubicBezTo>
                  <a:cubicBezTo>
                    <a:pt x="2049" y="7130"/>
                    <a:pt x="1775" y="7011"/>
                    <a:pt x="1572" y="6809"/>
                  </a:cubicBezTo>
                  <a:cubicBezTo>
                    <a:pt x="1394" y="6630"/>
                    <a:pt x="1299" y="6404"/>
                    <a:pt x="1299" y="6166"/>
                  </a:cubicBezTo>
                  <a:cubicBezTo>
                    <a:pt x="1418" y="6070"/>
                    <a:pt x="1525" y="5999"/>
                    <a:pt x="1644" y="5927"/>
                  </a:cubicBezTo>
                  <a:cubicBezTo>
                    <a:pt x="1775" y="5856"/>
                    <a:pt x="1846" y="5737"/>
                    <a:pt x="1846" y="5594"/>
                  </a:cubicBezTo>
                  <a:cubicBezTo>
                    <a:pt x="1846" y="5463"/>
                    <a:pt x="1775" y="5344"/>
                    <a:pt x="1656" y="5273"/>
                  </a:cubicBezTo>
                  <a:cubicBezTo>
                    <a:pt x="727" y="4737"/>
                    <a:pt x="156" y="3749"/>
                    <a:pt x="156" y="2677"/>
                  </a:cubicBezTo>
                  <a:lnTo>
                    <a:pt x="144" y="2058"/>
                  </a:lnTo>
                  <a:cubicBezTo>
                    <a:pt x="168" y="1653"/>
                    <a:pt x="608" y="1344"/>
                    <a:pt x="1156" y="1344"/>
                  </a:cubicBezTo>
                  <a:cubicBezTo>
                    <a:pt x="1275" y="1344"/>
                    <a:pt x="1382" y="1367"/>
                    <a:pt x="1501" y="1403"/>
                  </a:cubicBezTo>
                  <a:cubicBezTo>
                    <a:pt x="1599" y="1432"/>
                    <a:pt x="1700" y="1446"/>
                    <a:pt x="1802" y="1446"/>
                  </a:cubicBezTo>
                  <a:cubicBezTo>
                    <a:pt x="1994" y="1446"/>
                    <a:pt x="2186" y="1393"/>
                    <a:pt x="2358" y="1284"/>
                  </a:cubicBezTo>
                  <a:cubicBezTo>
                    <a:pt x="2482" y="1208"/>
                    <a:pt x="2636" y="1170"/>
                    <a:pt x="2785" y="1170"/>
                  </a:cubicBezTo>
                  <a:cubicBezTo>
                    <a:pt x="2822" y="1170"/>
                    <a:pt x="2858" y="1172"/>
                    <a:pt x="2894" y="1177"/>
                  </a:cubicBezTo>
                  <a:cubicBezTo>
                    <a:pt x="2903" y="1178"/>
                    <a:pt x="2912" y="1178"/>
                    <a:pt x="2920" y="1178"/>
                  </a:cubicBezTo>
                  <a:cubicBezTo>
                    <a:pt x="3065" y="1178"/>
                    <a:pt x="3194" y="1085"/>
                    <a:pt x="3227" y="951"/>
                  </a:cubicBezTo>
                  <a:lnTo>
                    <a:pt x="3239" y="915"/>
                  </a:lnTo>
                  <a:cubicBezTo>
                    <a:pt x="3376" y="462"/>
                    <a:pt x="3746" y="149"/>
                    <a:pt x="4110" y="149"/>
                  </a:cubicBezTo>
                  <a:close/>
                  <a:moveTo>
                    <a:pt x="4105" y="0"/>
                  </a:moveTo>
                  <a:cubicBezTo>
                    <a:pt x="3672" y="0"/>
                    <a:pt x="3243" y="356"/>
                    <a:pt x="3096" y="867"/>
                  </a:cubicBezTo>
                  <a:lnTo>
                    <a:pt x="3085" y="903"/>
                  </a:lnTo>
                  <a:cubicBezTo>
                    <a:pt x="3063" y="978"/>
                    <a:pt x="3003" y="1024"/>
                    <a:pt x="2931" y="1024"/>
                  </a:cubicBezTo>
                  <a:cubicBezTo>
                    <a:pt x="2923" y="1024"/>
                    <a:pt x="2914" y="1023"/>
                    <a:pt x="2906" y="1022"/>
                  </a:cubicBezTo>
                  <a:cubicBezTo>
                    <a:pt x="2870" y="1018"/>
                    <a:pt x="2833" y="1016"/>
                    <a:pt x="2797" y="1016"/>
                  </a:cubicBezTo>
                  <a:cubicBezTo>
                    <a:pt x="2617" y="1016"/>
                    <a:pt x="2435" y="1064"/>
                    <a:pt x="2287" y="1153"/>
                  </a:cubicBezTo>
                  <a:cubicBezTo>
                    <a:pt x="2136" y="1248"/>
                    <a:pt x="1964" y="1296"/>
                    <a:pt x="1792" y="1296"/>
                  </a:cubicBezTo>
                  <a:cubicBezTo>
                    <a:pt x="1706" y="1296"/>
                    <a:pt x="1620" y="1284"/>
                    <a:pt x="1537" y="1260"/>
                  </a:cubicBezTo>
                  <a:cubicBezTo>
                    <a:pt x="1418" y="1213"/>
                    <a:pt x="1287" y="1201"/>
                    <a:pt x="1144" y="1201"/>
                  </a:cubicBezTo>
                  <a:cubicBezTo>
                    <a:pt x="537" y="1201"/>
                    <a:pt x="25" y="1570"/>
                    <a:pt x="1" y="2046"/>
                  </a:cubicBezTo>
                  <a:lnTo>
                    <a:pt x="1" y="2677"/>
                  </a:lnTo>
                  <a:cubicBezTo>
                    <a:pt x="1" y="3796"/>
                    <a:pt x="608" y="4844"/>
                    <a:pt x="1584" y="5404"/>
                  </a:cubicBezTo>
                  <a:cubicBezTo>
                    <a:pt x="1656" y="5439"/>
                    <a:pt x="1692" y="5511"/>
                    <a:pt x="1692" y="5594"/>
                  </a:cubicBezTo>
                  <a:cubicBezTo>
                    <a:pt x="1692" y="5677"/>
                    <a:pt x="1644" y="5749"/>
                    <a:pt x="1572" y="5796"/>
                  </a:cubicBezTo>
                  <a:cubicBezTo>
                    <a:pt x="1442" y="5880"/>
                    <a:pt x="1311" y="5963"/>
                    <a:pt x="1180" y="6070"/>
                  </a:cubicBezTo>
                  <a:cubicBezTo>
                    <a:pt x="1168" y="6070"/>
                    <a:pt x="1168" y="6082"/>
                    <a:pt x="1156" y="6094"/>
                  </a:cubicBezTo>
                  <a:cubicBezTo>
                    <a:pt x="1156" y="6106"/>
                    <a:pt x="1156" y="6118"/>
                    <a:pt x="1156" y="6130"/>
                  </a:cubicBezTo>
                  <a:cubicBezTo>
                    <a:pt x="1144" y="6416"/>
                    <a:pt x="1251" y="6701"/>
                    <a:pt x="1465" y="6916"/>
                  </a:cubicBezTo>
                  <a:cubicBezTo>
                    <a:pt x="1692" y="7142"/>
                    <a:pt x="2013" y="7273"/>
                    <a:pt x="2358" y="7273"/>
                  </a:cubicBezTo>
                  <a:cubicBezTo>
                    <a:pt x="2430" y="7273"/>
                    <a:pt x="2501" y="7309"/>
                    <a:pt x="2561" y="7356"/>
                  </a:cubicBezTo>
                  <a:cubicBezTo>
                    <a:pt x="2608" y="7416"/>
                    <a:pt x="2644" y="7487"/>
                    <a:pt x="2644" y="7571"/>
                  </a:cubicBezTo>
                  <a:cubicBezTo>
                    <a:pt x="2644" y="7606"/>
                    <a:pt x="2644" y="7630"/>
                    <a:pt x="2644" y="7666"/>
                  </a:cubicBezTo>
                  <a:cubicBezTo>
                    <a:pt x="2656" y="7761"/>
                    <a:pt x="2608" y="7832"/>
                    <a:pt x="2525" y="7880"/>
                  </a:cubicBezTo>
                  <a:cubicBezTo>
                    <a:pt x="2501" y="7892"/>
                    <a:pt x="2477" y="7904"/>
                    <a:pt x="2454" y="7928"/>
                  </a:cubicBezTo>
                  <a:cubicBezTo>
                    <a:pt x="2287" y="8047"/>
                    <a:pt x="2192" y="8225"/>
                    <a:pt x="2168" y="8428"/>
                  </a:cubicBezTo>
                  <a:cubicBezTo>
                    <a:pt x="2144" y="8630"/>
                    <a:pt x="2204" y="8844"/>
                    <a:pt x="2323" y="9011"/>
                  </a:cubicBezTo>
                  <a:cubicBezTo>
                    <a:pt x="2454" y="9202"/>
                    <a:pt x="2644" y="9321"/>
                    <a:pt x="2846" y="9356"/>
                  </a:cubicBezTo>
                  <a:cubicBezTo>
                    <a:pt x="2882" y="9368"/>
                    <a:pt x="2918" y="9392"/>
                    <a:pt x="2942" y="9416"/>
                  </a:cubicBezTo>
                  <a:lnTo>
                    <a:pt x="2954" y="9452"/>
                  </a:lnTo>
                  <a:cubicBezTo>
                    <a:pt x="3037" y="9583"/>
                    <a:pt x="3061" y="9737"/>
                    <a:pt x="3037" y="9928"/>
                  </a:cubicBezTo>
                  <a:cubicBezTo>
                    <a:pt x="3037" y="9952"/>
                    <a:pt x="3037" y="9976"/>
                    <a:pt x="3037" y="9999"/>
                  </a:cubicBezTo>
                  <a:cubicBezTo>
                    <a:pt x="3037" y="10095"/>
                    <a:pt x="3061" y="10190"/>
                    <a:pt x="3108" y="10261"/>
                  </a:cubicBezTo>
                  <a:cubicBezTo>
                    <a:pt x="3180" y="10404"/>
                    <a:pt x="3227" y="10583"/>
                    <a:pt x="3227" y="10797"/>
                  </a:cubicBezTo>
                  <a:cubicBezTo>
                    <a:pt x="3239" y="10833"/>
                    <a:pt x="3239" y="10869"/>
                    <a:pt x="3251" y="10916"/>
                  </a:cubicBezTo>
                  <a:cubicBezTo>
                    <a:pt x="3299" y="11142"/>
                    <a:pt x="3489" y="11321"/>
                    <a:pt x="3716" y="11357"/>
                  </a:cubicBezTo>
                  <a:lnTo>
                    <a:pt x="3811" y="11357"/>
                  </a:lnTo>
                  <a:cubicBezTo>
                    <a:pt x="3954" y="11357"/>
                    <a:pt x="4085" y="11309"/>
                    <a:pt x="4192" y="11226"/>
                  </a:cubicBezTo>
                  <a:cubicBezTo>
                    <a:pt x="4323" y="11107"/>
                    <a:pt x="4394" y="10952"/>
                    <a:pt x="4394" y="10773"/>
                  </a:cubicBezTo>
                  <a:cubicBezTo>
                    <a:pt x="4394" y="10595"/>
                    <a:pt x="4299" y="10416"/>
                    <a:pt x="4144" y="10309"/>
                  </a:cubicBezTo>
                  <a:cubicBezTo>
                    <a:pt x="4109" y="10285"/>
                    <a:pt x="4097" y="10238"/>
                    <a:pt x="4109" y="10202"/>
                  </a:cubicBezTo>
                  <a:cubicBezTo>
                    <a:pt x="4144" y="10130"/>
                    <a:pt x="4156" y="10071"/>
                    <a:pt x="4156" y="9999"/>
                  </a:cubicBezTo>
                  <a:cubicBezTo>
                    <a:pt x="4144" y="9904"/>
                    <a:pt x="4192" y="9833"/>
                    <a:pt x="4263" y="9797"/>
                  </a:cubicBezTo>
                  <a:cubicBezTo>
                    <a:pt x="4609" y="9630"/>
                    <a:pt x="4811" y="9309"/>
                    <a:pt x="4811" y="8952"/>
                  </a:cubicBezTo>
                  <a:cubicBezTo>
                    <a:pt x="4811" y="8773"/>
                    <a:pt x="4763" y="8594"/>
                    <a:pt x="4668" y="8452"/>
                  </a:cubicBezTo>
                  <a:cubicBezTo>
                    <a:pt x="4549" y="8273"/>
                    <a:pt x="4418" y="7987"/>
                    <a:pt x="4442" y="7654"/>
                  </a:cubicBezTo>
                  <a:cubicBezTo>
                    <a:pt x="4454" y="7630"/>
                    <a:pt x="4454" y="7606"/>
                    <a:pt x="4454" y="7571"/>
                  </a:cubicBezTo>
                  <a:cubicBezTo>
                    <a:pt x="4454" y="7416"/>
                    <a:pt x="4406" y="7261"/>
                    <a:pt x="4335" y="7118"/>
                  </a:cubicBezTo>
                  <a:cubicBezTo>
                    <a:pt x="4704" y="6987"/>
                    <a:pt x="4954" y="6618"/>
                    <a:pt x="4930" y="6213"/>
                  </a:cubicBezTo>
                  <a:cubicBezTo>
                    <a:pt x="4918" y="6118"/>
                    <a:pt x="4906" y="6035"/>
                    <a:pt x="4871" y="5939"/>
                  </a:cubicBezTo>
                  <a:cubicBezTo>
                    <a:pt x="4871" y="5916"/>
                    <a:pt x="4859" y="5880"/>
                    <a:pt x="4835" y="5868"/>
                  </a:cubicBezTo>
                  <a:lnTo>
                    <a:pt x="4823" y="5856"/>
                  </a:lnTo>
                  <a:cubicBezTo>
                    <a:pt x="4787" y="5832"/>
                    <a:pt x="4751" y="5808"/>
                    <a:pt x="4716" y="5796"/>
                  </a:cubicBezTo>
                  <a:cubicBezTo>
                    <a:pt x="4644" y="5749"/>
                    <a:pt x="4597" y="5677"/>
                    <a:pt x="4597" y="5594"/>
                  </a:cubicBezTo>
                  <a:cubicBezTo>
                    <a:pt x="4597" y="5523"/>
                    <a:pt x="4644" y="5439"/>
                    <a:pt x="4716" y="5404"/>
                  </a:cubicBezTo>
                  <a:cubicBezTo>
                    <a:pt x="5692" y="4844"/>
                    <a:pt x="6299" y="3796"/>
                    <a:pt x="6299" y="2677"/>
                  </a:cubicBezTo>
                  <a:lnTo>
                    <a:pt x="6299" y="2582"/>
                  </a:lnTo>
                  <a:cubicBezTo>
                    <a:pt x="6299" y="2415"/>
                    <a:pt x="6204" y="2260"/>
                    <a:pt x="6073" y="2177"/>
                  </a:cubicBezTo>
                  <a:cubicBezTo>
                    <a:pt x="5984" y="2127"/>
                    <a:pt x="5894" y="2103"/>
                    <a:pt x="5805" y="2103"/>
                  </a:cubicBezTo>
                  <a:cubicBezTo>
                    <a:pt x="5787" y="2103"/>
                    <a:pt x="5769" y="2104"/>
                    <a:pt x="5752" y="2106"/>
                  </a:cubicBezTo>
                  <a:cubicBezTo>
                    <a:pt x="5752" y="2082"/>
                    <a:pt x="5752" y="2070"/>
                    <a:pt x="5752" y="2046"/>
                  </a:cubicBezTo>
                  <a:cubicBezTo>
                    <a:pt x="5752" y="1653"/>
                    <a:pt x="5406" y="1332"/>
                    <a:pt x="4990" y="1332"/>
                  </a:cubicBezTo>
                  <a:cubicBezTo>
                    <a:pt x="4942" y="1332"/>
                    <a:pt x="4882" y="1344"/>
                    <a:pt x="4835" y="1344"/>
                  </a:cubicBezTo>
                  <a:cubicBezTo>
                    <a:pt x="4835" y="1344"/>
                    <a:pt x="4847" y="1332"/>
                    <a:pt x="4847" y="1332"/>
                  </a:cubicBezTo>
                  <a:cubicBezTo>
                    <a:pt x="4942" y="998"/>
                    <a:pt x="4918" y="665"/>
                    <a:pt x="4763" y="403"/>
                  </a:cubicBezTo>
                  <a:cubicBezTo>
                    <a:pt x="4656" y="212"/>
                    <a:pt x="4490" y="81"/>
                    <a:pt x="4287" y="22"/>
                  </a:cubicBezTo>
                  <a:cubicBezTo>
                    <a:pt x="4227" y="7"/>
                    <a:pt x="4166" y="0"/>
                    <a:pt x="4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71;p36">
              <a:extLst>
                <a:ext uri="{FF2B5EF4-FFF2-40B4-BE49-F238E27FC236}">
                  <a16:creationId xmlns:a16="http://schemas.microsoft.com/office/drawing/2014/main" id="{FAD55D38-A531-4588-B079-6F76ABD2FC43}"/>
                </a:ext>
              </a:extLst>
            </p:cNvPr>
            <p:cNvSpPr/>
            <p:nvPr/>
          </p:nvSpPr>
          <p:spPr>
            <a:xfrm>
              <a:off x="8178676" y="3536456"/>
              <a:ext cx="205848" cy="248364"/>
            </a:xfrm>
            <a:custGeom>
              <a:avLst/>
              <a:gdLst/>
              <a:ahLst/>
              <a:cxnLst/>
              <a:rect l="l" t="t" r="r" b="b"/>
              <a:pathLst>
                <a:path w="1608" h="1940" extrusionOk="0">
                  <a:moveTo>
                    <a:pt x="78" y="1"/>
                  </a:moveTo>
                  <a:cubicBezTo>
                    <a:pt x="53" y="1"/>
                    <a:pt x="29" y="20"/>
                    <a:pt x="12" y="46"/>
                  </a:cubicBezTo>
                  <a:cubicBezTo>
                    <a:pt x="0" y="94"/>
                    <a:pt x="24" y="129"/>
                    <a:pt x="60" y="141"/>
                  </a:cubicBezTo>
                  <a:cubicBezTo>
                    <a:pt x="905" y="451"/>
                    <a:pt x="1441" y="868"/>
                    <a:pt x="1322" y="1856"/>
                  </a:cubicBezTo>
                  <a:cubicBezTo>
                    <a:pt x="1310" y="1892"/>
                    <a:pt x="1346" y="1939"/>
                    <a:pt x="1382" y="1939"/>
                  </a:cubicBezTo>
                  <a:lnTo>
                    <a:pt x="1393" y="1939"/>
                  </a:lnTo>
                  <a:cubicBezTo>
                    <a:pt x="1429" y="1939"/>
                    <a:pt x="1453" y="1915"/>
                    <a:pt x="1465" y="1868"/>
                  </a:cubicBezTo>
                  <a:cubicBezTo>
                    <a:pt x="1608" y="725"/>
                    <a:pt x="893" y="296"/>
                    <a:pt x="108" y="10"/>
                  </a:cubicBezTo>
                  <a:cubicBezTo>
                    <a:pt x="98" y="4"/>
                    <a:pt x="88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72;p36">
              <a:extLst>
                <a:ext uri="{FF2B5EF4-FFF2-40B4-BE49-F238E27FC236}">
                  <a16:creationId xmlns:a16="http://schemas.microsoft.com/office/drawing/2014/main" id="{4A8221A5-906C-4B9D-AA63-329C2E16954C}"/>
                </a:ext>
              </a:extLst>
            </p:cNvPr>
            <p:cNvSpPr/>
            <p:nvPr/>
          </p:nvSpPr>
          <p:spPr>
            <a:xfrm>
              <a:off x="8501789" y="3534024"/>
              <a:ext cx="160147" cy="221735"/>
            </a:xfrm>
            <a:custGeom>
              <a:avLst/>
              <a:gdLst/>
              <a:ahLst/>
              <a:cxnLst/>
              <a:rect l="l" t="t" r="r" b="b"/>
              <a:pathLst>
                <a:path w="1251" h="1732" extrusionOk="0">
                  <a:moveTo>
                    <a:pt x="1163" y="1"/>
                  </a:moveTo>
                  <a:cubicBezTo>
                    <a:pt x="1146" y="1"/>
                    <a:pt x="1130" y="7"/>
                    <a:pt x="1120" y="17"/>
                  </a:cubicBezTo>
                  <a:cubicBezTo>
                    <a:pt x="715" y="339"/>
                    <a:pt x="572" y="768"/>
                    <a:pt x="667" y="1303"/>
                  </a:cubicBezTo>
                  <a:cubicBezTo>
                    <a:pt x="417" y="1303"/>
                    <a:pt x="203" y="1399"/>
                    <a:pt x="24" y="1601"/>
                  </a:cubicBezTo>
                  <a:cubicBezTo>
                    <a:pt x="1" y="1637"/>
                    <a:pt x="1" y="1684"/>
                    <a:pt x="36" y="1708"/>
                  </a:cubicBezTo>
                  <a:cubicBezTo>
                    <a:pt x="48" y="1720"/>
                    <a:pt x="72" y="1732"/>
                    <a:pt x="84" y="1732"/>
                  </a:cubicBezTo>
                  <a:cubicBezTo>
                    <a:pt x="108" y="1732"/>
                    <a:pt x="131" y="1720"/>
                    <a:pt x="143" y="1708"/>
                  </a:cubicBezTo>
                  <a:cubicBezTo>
                    <a:pt x="283" y="1539"/>
                    <a:pt x="447" y="1461"/>
                    <a:pt x="637" y="1461"/>
                  </a:cubicBezTo>
                  <a:cubicBezTo>
                    <a:pt x="674" y="1461"/>
                    <a:pt x="712" y="1464"/>
                    <a:pt x="751" y="1470"/>
                  </a:cubicBezTo>
                  <a:cubicBezTo>
                    <a:pt x="774" y="1470"/>
                    <a:pt x="798" y="1458"/>
                    <a:pt x="810" y="1446"/>
                  </a:cubicBezTo>
                  <a:cubicBezTo>
                    <a:pt x="822" y="1422"/>
                    <a:pt x="834" y="1399"/>
                    <a:pt x="834" y="1375"/>
                  </a:cubicBezTo>
                  <a:cubicBezTo>
                    <a:pt x="715" y="851"/>
                    <a:pt x="834" y="446"/>
                    <a:pt x="1215" y="136"/>
                  </a:cubicBezTo>
                  <a:cubicBezTo>
                    <a:pt x="1239" y="101"/>
                    <a:pt x="1251" y="53"/>
                    <a:pt x="1227" y="29"/>
                  </a:cubicBezTo>
                  <a:cubicBezTo>
                    <a:pt x="1207" y="10"/>
                    <a:pt x="1184" y="1"/>
                    <a:pt x="1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73;p36">
              <a:extLst>
                <a:ext uri="{FF2B5EF4-FFF2-40B4-BE49-F238E27FC236}">
                  <a16:creationId xmlns:a16="http://schemas.microsoft.com/office/drawing/2014/main" id="{EDFE9D0C-FD9E-457E-A3DF-288C0CD52D34}"/>
                </a:ext>
              </a:extLst>
            </p:cNvPr>
            <p:cNvSpPr/>
            <p:nvPr/>
          </p:nvSpPr>
          <p:spPr>
            <a:xfrm>
              <a:off x="8385934" y="3933577"/>
              <a:ext cx="186134" cy="108819"/>
            </a:xfrm>
            <a:custGeom>
              <a:avLst/>
              <a:gdLst/>
              <a:ahLst/>
              <a:cxnLst/>
              <a:rect l="l" t="t" r="r" b="b"/>
              <a:pathLst>
                <a:path w="1454" h="850" extrusionOk="0">
                  <a:moveTo>
                    <a:pt x="1374" y="1"/>
                  </a:moveTo>
                  <a:cubicBezTo>
                    <a:pt x="1342" y="1"/>
                    <a:pt x="1308" y="22"/>
                    <a:pt x="1298" y="52"/>
                  </a:cubicBezTo>
                  <a:cubicBezTo>
                    <a:pt x="1203" y="373"/>
                    <a:pt x="1060" y="575"/>
                    <a:pt x="870" y="659"/>
                  </a:cubicBezTo>
                  <a:cubicBezTo>
                    <a:pt x="808" y="686"/>
                    <a:pt x="741" y="699"/>
                    <a:pt x="667" y="699"/>
                  </a:cubicBezTo>
                  <a:cubicBezTo>
                    <a:pt x="512" y="699"/>
                    <a:pt x="329" y="641"/>
                    <a:pt x="120" y="528"/>
                  </a:cubicBezTo>
                  <a:cubicBezTo>
                    <a:pt x="107" y="519"/>
                    <a:pt x="93" y="515"/>
                    <a:pt x="79" y="515"/>
                  </a:cubicBezTo>
                  <a:cubicBezTo>
                    <a:pt x="53" y="515"/>
                    <a:pt x="28" y="529"/>
                    <a:pt x="13" y="552"/>
                  </a:cubicBezTo>
                  <a:cubicBezTo>
                    <a:pt x="1" y="587"/>
                    <a:pt x="13" y="635"/>
                    <a:pt x="48" y="659"/>
                  </a:cubicBezTo>
                  <a:cubicBezTo>
                    <a:pt x="274" y="778"/>
                    <a:pt x="489" y="849"/>
                    <a:pt x="667" y="849"/>
                  </a:cubicBezTo>
                  <a:cubicBezTo>
                    <a:pt x="763" y="849"/>
                    <a:pt x="858" y="825"/>
                    <a:pt x="929" y="802"/>
                  </a:cubicBezTo>
                  <a:cubicBezTo>
                    <a:pt x="1167" y="695"/>
                    <a:pt x="1334" y="456"/>
                    <a:pt x="1441" y="87"/>
                  </a:cubicBezTo>
                  <a:cubicBezTo>
                    <a:pt x="1453" y="52"/>
                    <a:pt x="1429" y="16"/>
                    <a:pt x="1394" y="4"/>
                  </a:cubicBezTo>
                  <a:cubicBezTo>
                    <a:pt x="1387" y="2"/>
                    <a:pt x="1381" y="1"/>
                    <a:pt x="1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74;p36">
              <a:extLst>
                <a:ext uri="{FF2B5EF4-FFF2-40B4-BE49-F238E27FC236}">
                  <a16:creationId xmlns:a16="http://schemas.microsoft.com/office/drawing/2014/main" id="{7087E9ED-2E9C-469F-85D3-1F8AD0F7B109}"/>
                </a:ext>
              </a:extLst>
            </p:cNvPr>
            <p:cNvSpPr/>
            <p:nvPr/>
          </p:nvSpPr>
          <p:spPr>
            <a:xfrm>
              <a:off x="8399632" y="4199860"/>
              <a:ext cx="122126" cy="87951"/>
            </a:xfrm>
            <a:custGeom>
              <a:avLst/>
              <a:gdLst/>
              <a:ahLst/>
              <a:cxnLst/>
              <a:rect l="l" t="t" r="r" b="b"/>
              <a:pathLst>
                <a:path w="954" h="687" extrusionOk="0">
                  <a:moveTo>
                    <a:pt x="260" y="0"/>
                  </a:moveTo>
                  <a:cubicBezTo>
                    <a:pt x="198" y="0"/>
                    <a:pt x="131" y="7"/>
                    <a:pt x="60" y="19"/>
                  </a:cubicBezTo>
                  <a:cubicBezTo>
                    <a:pt x="25" y="19"/>
                    <a:pt x="1" y="67"/>
                    <a:pt x="1" y="103"/>
                  </a:cubicBezTo>
                  <a:cubicBezTo>
                    <a:pt x="11" y="142"/>
                    <a:pt x="37" y="165"/>
                    <a:pt x="66" y="165"/>
                  </a:cubicBezTo>
                  <a:cubicBezTo>
                    <a:pt x="72" y="165"/>
                    <a:pt x="78" y="164"/>
                    <a:pt x="84" y="162"/>
                  </a:cubicBezTo>
                  <a:cubicBezTo>
                    <a:pt x="139" y="154"/>
                    <a:pt x="192" y="149"/>
                    <a:pt x="240" y="149"/>
                  </a:cubicBezTo>
                  <a:cubicBezTo>
                    <a:pt x="528" y="149"/>
                    <a:pt x="707" y="301"/>
                    <a:pt x="799" y="627"/>
                  </a:cubicBezTo>
                  <a:cubicBezTo>
                    <a:pt x="810" y="662"/>
                    <a:pt x="834" y="686"/>
                    <a:pt x="870" y="686"/>
                  </a:cubicBezTo>
                  <a:lnTo>
                    <a:pt x="882" y="686"/>
                  </a:lnTo>
                  <a:cubicBezTo>
                    <a:pt x="929" y="674"/>
                    <a:pt x="953" y="639"/>
                    <a:pt x="941" y="591"/>
                  </a:cubicBezTo>
                  <a:cubicBezTo>
                    <a:pt x="830" y="197"/>
                    <a:pt x="608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75;p36">
              <a:extLst>
                <a:ext uri="{FF2B5EF4-FFF2-40B4-BE49-F238E27FC236}">
                  <a16:creationId xmlns:a16="http://schemas.microsoft.com/office/drawing/2014/main" id="{61D3824E-E97D-4139-8598-53CB941E3547}"/>
                </a:ext>
              </a:extLst>
            </p:cNvPr>
            <p:cNvSpPr/>
            <p:nvPr/>
          </p:nvSpPr>
          <p:spPr>
            <a:xfrm>
              <a:off x="8178676" y="4738827"/>
              <a:ext cx="596038" cy="317112"/>
            </a:xfrm>
            <a:custGeom>
              <a:avLst/>
              <a:gdLst/>
              <a:ahLst/>
              <a:cxnLst/>
              <a:rect l="l" t="t" r="r" b="b"/>
              <a:pathLst>
                <a:path w="4656" h="2477" extrusionOk="0">
                  <a:moveTo>
                    <a:pt x="3285" y="1"/>
                  </a:moveTo>
                  <a:cubicBezTo>
                    <a:pt x="3076" y="1"/>
                    <a:pt x="2906" y="163"/>
                    <a:pt x="2906" y="370"/>
                  </a:cubicBezTo>
                  <a:cubicBezTo>
                    <a:pt x="2906" y="453"/>
                    <a:pt x="2977" y="596"/>
                    <a:pt x="2977" y="596"/>
                  </a:cubicBezTo>
                  <a:cubicBezTo>
                    <a:pt x="2977" y="596"/>
                    <a:pt x="2834" y="548"/>
                    <a:pt x="2763" y="548"/>
                  </a:cubicBezTo>
                  <a:cubicBezTo>
                    <a:pt x="2572" y="548"/>
                    <a:pt x="2429" y="691"/>
                    <a:pt x="2429" y="870"/>
                  </a:cubicBezTo>
                  <a:cubicBezTo>
                    <a:pt x="2429" y="929"/>
                    <a:pt x="2453" y="989"/>
                    <a:pt x="2477" y="1036"/>
                  </a:cubicBezTo>
                  <a:cubicBezTo>
                    <a:pt x="2387" y="1016"/>
                    <a:pt x="2308" y="1007"/>
                    <a:pt x="2234" y="1007"/>
                  </a:cubicBezTo>
                  <a:cubicBezTo>
                    <a:pt x="2131" y="1007"/>
                    <a:pt x="2038" y="1025"/>
                    <a:pt x="1941" y="1060"/>
                  </a:cubicBezTo>
                  <a:cubicBezTo>
                    <a:pt x="1715" y="1120"/>
                    <a:pt x="1572" y="1322"/>
                    <a:pt x="1512" y="1524"/>
                  </a:cubicBezTo>
                  <a:cubicBezTo>
                    <a:pt x="1479" y="1660"/>
                    <a:pt x="1359" y="1763"/>
                    <a:pt x="1214" y="1763"/>
                  </a:cubicBezTo>
                  <a:cubicBezTo>
                    <a:pt x="1207" y="1763"/>
                    <a:pt x="1199" y="1763"/>
                    <a:pt x="1191" y="1763"/>
                  </a:cubicBezTo>
                  <a:cubicBezTo>
                    <a:pt x="608" y="1763"/>
                    <a:pt x="131" y="2072"/>
                    <a:pt x="0" y="2477"/>
                  </a:cubicBezTo>
                  <a:lnTo>
                    <a:pt x="4656" y="2477"/>
                  </a:lnTo>
                  <a:cubicBezTo>
                    <a:pt x="4656" y="2441"/>
                    <a:pt x="4656" y="2405"/>
                    <a:pt x="4656" y="2370"/>
                  </a:cubicBezTo>
                  <a:cubicBezTo>
                    <a:pt x="4656" y="1977"/>
                    <a:pt x="4441" y="1620"/>
                    <a:pt x="4108" y="1417"/>
                  </a:cubicBezTo>
                  <a:cubicBezTo>
                    <a:pt x="3953" y="1310"/>
                    <a:pt x="3810" y="1167"/>
                    <a:pt x="3775" y="989"/>
                  </a:cubicBezTo>
                  <a:cubicBezTo>
                    <a:pt x="3751" y="893"/>
                    <a:pt x="3703" y="798"/>
                    <a:pt x="3632" y="715"/>
                  </a:cubicBezTo>
                  <a:cubicBezTo>
                    <a:pt x="3608" y="679"/>
                    <a:pt x="3572" y="655"/>
                    <a:pt x="3548" y="643"/>
                  </a:cubicBezTo>
                  <a:cubicBezTo>
                    <a:pt x="3632" y="548"/>
                    <a:pt x="3679" y="417"/>
                    <a:pt x="3644" y="274"/>
                  </a:cubicBezTo>
                  <a:cubicBezTo>
                    <a:pt x="3608" y="155"/>
                    <a:pt x="3513" y="48"/>
                    <a:pt x="3382" y="12"/>
                  </a:cubicBezTo>
                  <a:cubicBezTo>
                    <a:pt x="3349" y="5"/>
                    <a:pt x="3316" y="1"/>
                    <a:pt x="3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6;p36">
              <a:extLst>
                <a:ext uri="{FF2B5EF4-FFF2-40B4-BE49-F238E27FC236}">
                  <a16:creationId xmlns:a16="http://schemas.microsoft.com/office/drawing/2014/main" id="{2EF5F0C5-75BE-4A91-95CC-81A976193402}"/>
                </a:ext>
              </a:extLst>
            </p:cNvPr>
            <p:cNvSpPr/>
            <p:nvPr/>
          </p:nvSpPr>
          <p:spPr>
            <a:xfrm>
              <a:off x="8168051" y="4729226"/>
              <a:ext cx="617416" cy="335931"/>
            </a:xfrm>
            <a:custGeom>
              <a:avLst/>
              <a:gdLst/>
              <a:ahLst/>
              <a:cxnLst/>
              <a:rect l="l" t="t" r="r" b="b"/>
              <a:pathLst>
                <a:path w="4823" h="2624" extrusionOk="0">
                  <a:moveTo>
                    <a:pt x="3351" y="147"/>
                  </a:moveTo>
                  <a:cubicBezTo>
                    <a:pt x="3381" y="147"/>
                    <a:pt x="3411" y="151"/>
                    <a:pt x="3441" y="159"/>
                  </a:cubicBezTo>
                  <a:cubicBezTo>
                    <a:pt x="3536" y="183"/>
                    <a:pt x="3631" y="266"/>
                    <a:pt x="3655" y="373"/>
                  </a:cubicBezTo>
                  <a:cubicBezTo>
                    <a:pt x="3679" y="480"/>
                    <a:pt x="3655" y="587"/>
                    <a:pt x="3572" y="659"/>
                  </a:cubicBezTo>
                  <a:cubicBezTo>
                    <a:pt x="3560" y="671"/>
                    <a:pt x="3548" y="695"/>
                    <a:pt x="3560" y="718"/>
                  </a:cubicBezTo>
                  <a:cubicBezTo>
                    <a:pt x="3560" y="742"/>
                    <a:pt x="3572" y="754"/>
                    <a:pt x="3584" y="766"/>
                  </a:cubicBezTo>
                  <a:cubicBezTo>
                    <a:pt x="3608" y="790"/>
                    <a:pt x="3631" y="814"/>
                    <a:pt x="3655" y="837"/>
                  </a:cubicBezTo>
                  <a:cubicBezTo>
                    <a:pt x="3727" y="909"/>
                    <a:pt x="3762" y="992"/>
                    <a:pt x="3786" y="1087"/>
                  </a:cubicBezTo>
                  <a:cubicBezTo>
                    <a:pt x="3822" y="1266"/>
                    <a:pt x="3953" y="1433"/>
                    <a:pt x="4143" y="1552"/>
                  </a:cubicBezTo>
                  <a:cubicBezTo>
                    <a:pt x="4477" y="1754"/>
                    <a:pt x="4667" y="2088"/>
                    <a:pt x="4667" y="2445"/>
                  </a:cubicBezTo>
                  <a:lnTo>
                    <a:pt x="4667" y="2480"/>
                  </a:lnTo>
                  <a:lnTo>
                    <a:pt x="191" y="2480"/>
                  </a:lnTo>
                  <a:cubicBezTo>
                    <a:pt x="357" y="2147"/>
                    <a:pt x="786" y="1921"/>
                    <a:pt x="1274" y="1909"/>
                  </a:cubicBezTo>
                  <a:cubicBezTo>
                    <a:pt x="1453" y="1909"/>
                    <a:pt x="1619" y="1790"/>
                    <a:pt x="1667" y="1611"/>
                  </a:cubicBezTo>
                  <a:cubicBezTo>
                    <a:pt x="1715" y="1409"/>
                    <a:pt x="1857" y="1254"/>
                    <a:pt x="2036" y="1195"/>
                  </a:cubicBezTo>
                  <a:cubicBezTo>
                    <a:pt x="2137" y="1166"/>
                    <a:pt x="2229" y="1150"/>
                    <a:pt x="2328" y="1150"/>
                  </a:cubicBezTo>
                  <a:cubicBezTo>
                    <a:pt x="2393" y="1150"/>
                    <a:pt x="2461" y="1157"/>
                    <a:pt x="2536" y="1171"/>
                  </a:cubicBezTo>
                  <a:cubicBezTo>
                    <a:pt x="2546" y="1174"/>
                    <a:pt x="2554" y="1175"/>
                    <a:pt x="2562" y="1175"/>
                  </a:cubicBezTo>
                  <a:cubicBezTo>
                    <a:pt x="2584" y="1175"/>
                    <a:pt x="2599" y="1164"/>
                    <a:pt x="2608" y="1147"/>
                  </a:cubicBezTo>
                  <a:cubicBezTo>
                    <a:pt x="2631" y="1123"/>
                    <a:pt x="2631" y="1087"/>
                    <a:pt x="2619" y="1064"/>
                  </a:cubicBezTo>
                  <a:cubicBezTo>
                    <a:pt x="2596" y="1028"/>
                    <a:pt x="2584" y="980"/>
                    <a:pt x="2584" y="945"/>
                  </a:cubicBezTo>
                  <a:cubicBezTo>
                    <a:pt x="2584" y="802"/>
                    <a:pt x="2703" y="695"/>
                    <a:pt x="2834" y="695"/>
                  </a:cubicBezTo>
                  <a:cubicBezTo>
                    <a:pt x="2881" y="695"/>
                    <a:pt x="2977" y="718"/>
                    <a:pt x="3036" y="742"/>
                  </a:cubicBezTo>
                  <a:cubicBezTo>
                    <a:pt x="3043" y="745"/>
                    <a:pt x="3050" y="747"/>
                    <a:pt x="3057" y="747"/>
                  </a:cubicBezTo>
                  <a:cubicBezTo>
                    <a:pt x="3078" y="747"/>
                    <a:pt x="3102" y="736"/>
                    <a:pt x="3119" y="718"/>
                  </a:cubicBezTo>
                  <a:cubicBezTo>
                    <a:pt x="3131" y="695"/>
                    <a:pt x="3143" y="659"/>
                    <a:pt x="3119" y="635"/>
                  </a:cubicBezTo>
                  <a:cubicBezTo>
                    <a:pt x="3096" y="587"/>
                    <a:pt x="3060" y="492"/>
                    <a:pt x="3060" y="445"/>
                  </a:cubicBezTo>
                  <a:cubicBezTo>
                    <a:pt x="3060" y="349"/>
                    <a:pt x="3096" y="266"/>
                    <a:pt x="3179" y="206"/>
                  </a:cubicBezTo>
                  <a:cubicBezTo>
                    <a:pt x="3228" y="166"/>
                    <a:pt x="3288" y="147"/>
                    <a:pt x="3351" y="147"/>
                  </a:cubicBezTo>
                  <a:close/>
                  <a:moveTo>
                    <a:pt x="3364" y="0"/>
                  </a:moveTo>
                  <a:cubicBezTo>
                    <a:pt x="3264" y="0"/>
                    <a:pt x="3168" y="32"/>
                    <a:pt x="3084" y="99"/>
                  </a:cubicBezTo>
                  <a:cubicBezTo>
                    <a:pt x="2977" y="183"/>
                    <a:pt x="2917" y="314"/>
                    <a:pt x="2917" y="445"/>
                  </a:cubicBezTo>
                  <a:cubicBezTo>
                    <a:pt x="2917" y="480"/>
                    <a:pt x="2917" y="516"/>
                    <a:pt x="2929" y="552"/>
                  </a:cubicBezTo>
                  <a:cubicBezTo>
                    <a:pt x="2905" y="552"/>
                    <a:pt x="2869" y="540"/>
                    <a:pt x="2846" y="540"/>
                  </a:cubicBezTo>
                  <a:cubicBezTo>
                    <a:pt x="2619" y="540"/>
                    <a:pt x="2441" y="730"/>
                    <a:pt x="2441" y="945"/>
                  </a:cubicBezTo>
                  <a:cubicBezTo>
                    <a:pt x="2441" y="968"/>
                    <a:pt x="2441" y="992"/>
                    <a:pt x="2441" y="1016"/>
                  </a:cubicBezTo>
                  <a:cubicBezTo>
                    <a:pt x="2389" y="1008"/>
                    <a:pt x="2340" y="1004"/>
                    <a:pt x="2292" y="1004"/>
                  </a:cubicBezTo>
                  <a:cubicBezTo>
                    <a:pt x="2196" y="1004"/>
                    <a:pt x="2103" y="1020"/>
                    <a:pt x="2000" y="1052"/>
                  </a:cubicBezTo>
                  <a:cubicBezTo>
                    <a:pt x="1774" y="1123"/>
                    <a:pt x="1595" y="1314"/>
                    <a:pt x="1524" y="1576"/>
                  </a:cubicBezTo>
                  <a:cubicBezTo>
                    <a:pt x="1500" y="1683"/>
                    <a:pt x="1393" y="1766"/>
                    <a:pt x="1274" y="1766"/>
                  </a:cubicBezTo>
                  <a:cubicBezTo>
                    <a:pt x="667" y="1766"/>
                    <a:pt x="155" y="2076"/>
                    <a:pt x="12" y="2528"/>
                  </a:cubicBezTo>
                  <a:cubicBezTo>
                    <a:pt x="0" y="2552"/>
                    <a:pt x="0" y="2576"/>
                    <a:pt x="12" y="2600"/>
                  </a:cubicBezTo>
                  <a:cubicBezTo>
                    <a:pt x="36" y="2611"/>
                    <a:pt x="48" y="2623"/>
                    <a:pt x="71" y="2623"/>
                  </a:cubicBezTo>
                  <a:lnTo>
                    <a:pt x="4739" y="2623"/>
                  </a:lnTo>
                  <a:cubicBezTo>
                    <a:pt x="4774" y="2623"/>
                    <a:pt x="4810" y="2600"/>
                    <a:pt x="4810" y="2564"/>
                  </a:cubicBezTo>
                  <a:cubicBezTo>
                    <a:pt x="4810" y="2528"/>
                    <a:pt x="4822" y="2480"/>
                    <a:pt x="4822" y="2445"/>
                  </a:cubicBezTo>
                  <a:cubicBezTo>
                    <a:pt x="4822" y="2040"/>
                    <a:pt x="4596" y="1659"/>
                    <a:pt x="4227" y="1421"/>
                  </a:cubicBezTo>
                  <a:cubicBezTo>
                    <a:pt x="4072" y="1326"/>
                    <a:pt x="3965" y="1195"/>
                    <a:pt x="3929" y="1052"/>
                  </a:cubicBezTo>
                  <a:cubicBezTo>
                    <a:pt x="3905" y="945"/>
                    <a:pt x="3846" y="837"/>
                    <a:pt x="3774" y="742"/>
                  </a:cubicBezTo>
                  <a:cubicBezTo>
                    <a:pt x="3762" y="730"/>
                    <a:pt x="3751" y="718"/>
                    <a:pt x="3739" y="706"/>
                  </a:cubicBezTo>
                  <a:cubicBezTo>
                    <a:pt x="3810" y="599"/>
                    <a:pt x="3834" y="468"/>
                    <a:pt x="3798" y="337"/>
                  </a:cubicBezTo>
                  <a:cubicBezTo>
                    <a:pt x="3762" y="183"/>
                    <a:pt x="3643" y="52"/>
                    <a:pt x="3489" y="16"/>
                  </a:cubicBezTo>
                  <a:cubicBezTo>
                    <a:pt x="3447" y="5"/>
                    <a:pt x="3405" y="0"/>
                    <a:pt x="3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77;p36">
              <a:extLst>
                <a:ext uri="{FF2B5EF4-FFF2-40B4-BE49-F238E27FC236}">
                  <a16:creationId xmlns:a16="http://schemas.microsoft.com/office/drawing/2014/main" id="{9060E006-694D-44D6-9288-CF0825AADB9A}"/>
                </a:ext>
              </a:extLst>
            </p:cNvPr>
            <p:cNvSpPr/>
            <p:nvPr/>
          </p:nvSpPr>
          <p:spPr>
            <a:xfrm>
              <a:off x="8478874" y="4897829"/>
              <a:ext cx="227227" cy="89616"/>
            </a:xfrm>
            <a:custGeom>
              <a:avLst/>
              <a:gdLst/>
              <a:ahLst/>
              <a:cxnLst/>
              <a:rect l="l" t="t" r="r" b="b"/>
              <a:pathLst>
                <a:path w="1775" h="700" extrusionOk="0">
                  <a:moveTo>
                    <a:pt x="1220" y="1"/>
                  </a:moveTo>
                  <a:cubicBezTo>
                    <a:pt x="735" y="1"/>
                    <a:pt x="342" y="190"/>
                    <a:pt x="25" y="580"/>
                  </a:cubicBezTo>
                  <a:cubicBezTo>
                    <a:pt x="1" y="604"/>
                    <a:pt x="13" y="652"/>
                    <a:pt x="37" y="687"/>
                  </a:cubicBezTo>
                  <a:cubicBezTo>
                    <a:pt x="49" y="687"/>
                    <a:pt x="72" y="699"/>
                    <a:pt x="84" y="699"/>
                  </a:cubicBezTo>
                  <a:cubicBezTo>
                    <a:pt x="108" y="699"/>
                    <a:pt x="132" y="687"/>
                    <a:pt x="144" y="675"/>
                  </a:cubicBezTo>
                  <a:cubicBezTo>
                    <a:pt x="434" y="322"/>
                    <a:pt x="793" y="148"/>
                    <a:pt x="1236" y="148"/>
                  </a:cubicBezTo>
                  <a:cubicBezTo>
                    <a:pt x="1376" y="148"/>
                    <a:pt x="1523" y="165"/>
                    <a:pt x="1680" y="199"/>
                  </a:cubicBezTo>
                  <a:cubicBezTo>
                    <a:pt x="1686" y="201"/>
                    <a:pt x="1692" y="202"/>
                    <a:pt x="1698" y="202"/>
                  </a:cubicBezTo>
                  <a:cubicBezTo>
                    <a:pt x="1727" y="202"/>
                    <a:pt x="1753" y="179"/>
                    <a:pt x="1763" y="140"/>
                  </a:cubicBezTo>
                  <a:cubicBezTo>
                    <a:pt x="1775" y="104"/>
                    <a:pt x="1751" y="56"/>
                    <a:pt x="1704" y="56"/>
                  </a:cubicBezTo>
                  <a:cubicBezTo>
                    <a:pt x="1533" y="19"/>
                    <a:pt x="1372" y="1"/>
                    <a:pt x="1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78;p36">
              <a:extLst>
                <a:ext uri="{FF2B5EF4-FFF2-40B4-BE49-F238E27FC236}">
                  <a16:creationId xmlns:a16="http://schemas.microsoft.com/office/drawing/2014/main" id="{20F3C85B-DEB3-463B-B2A1-18A670FEDB25}"/>
                </a:ext>
              </a:extLst>
            </p:cNvPr>
            <p:cNvSpPr/>
            <p:nvPr/>
          </p:nvSpPr>
          <p:spPr>
            <a:xfrm>
              <a:off x="8385934" y="4993333"/>
              <a:ext cx="109837" cy="71821"/>
            </a:xfrm>
            <a:custGeom>
              <a:avLst/>
              <a:gdLst/>
              <a:ahLst/>
              <a:cxnLst/>
              <a:rect l="l" t="t" r="r" b="b"/>
              <a:pathLst>
                <a:path w="858" h="561" extrusionOk="0">
                  <a:moveTo>
                    <a:pt x="72" y="1"/>
                  </a:moveTo>
                  <a:cubicBezTo>
                    <a:pt x="36" y="1"/>
                    <a:pt x="1" y="25"/>
                    <a:pt x="1" y="72"/>
                  </a:cubicBezTo>
                  <a:cubicBezTo>
                    <a:pt x="1" y="108"/>
                    <a:pt x="24" y="144"/>
                    <a:pt x="72" y="144"/>
                  </a:cubicBezTo>
                  <a:cubicBezTo>
                    <a:pt x="394" y="156"/>
                    <a:pt x="596" y="275"/>
                    <a:pt x="703" y="525"/>
                  </a:cubicBezTo>
                  <a:cubicBezTo>
                    <a:pt x="715" y="548"/>
                    <a:pt x="739" y="560"/>
                    <a:pt x="775" y="560"/>
                  </a:cubicBezTo>
                  <a:lnTo>
                    <a:pt x="798" y="560"/>
                  </a:lnTo>
                  <a:cubicBezTo>
                    <a:pt x="834" y="548"/>
                    <a:pt x="858" y="501"/>
                    <a:pt x="834" y="465"/>
                  </a:cubicBezTo>
                  <a:cubicBezTo>
                    <a:pt x="715" y="156"/>
                    <a:pt x="465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879;p36">
              <a:extLst>
                <a:ext uri="{FF2B5EF4-FFF2-40B4-BE49-F238E27FC236}">
                  <a16:creationId xmlns:a16="http://schemas.microsoft.com/office/drawing/2014/main" id="{5799F1BD-2001-43E6-A52F-B14291B66579}"/>
                </a:ext>
              </a:extLst>
            </p:cNvPr>
            <p:cNvSpPr/>
            <p:nvPr/>
          </p:nvSpPr>
          <p:spPr>
            <a:xfrm>
              <a:off x="8253309" y="4446172"/>
              <a:ext cx="115982" cy="115988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0"/>
                  </a:moveTo>
                  <a:cubicBezTo>
                    <a:pt x="203" y="0"/>
                    <a:pt x="1" y="203"/>
                    <a:pt x="1" y="453"/>
                  </a:cubicBezTo>
                  <a:cubicBezTo>
                    <a:pt x="1" y="703"/>
                    <a:pt x="203" y="905"/>
                    <a:pt x="453" y="905"/>
                  </a:cubicBezTo>
                  <a:cubicBezTo>
                    <a:pt x="703" y="905"/>
                    <a:pt x="906" y="703"/>
                    <a:pt x="906" y="453"/>
                  </a:cubicBezTo>
                  <a:cubicBezTo>
                    <a:pt x="906" y="203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880;p36">
              <a:extLst>
                <a:ext uri="{FF2B5EF4-FFF2-40B4-BE49-F238E27FC236}">
                  <a16:creationId xmlns:a16="http://schemas.microsoft.com/office/drawing/2014/main" id="{046C8EA6-EBC9-4C4D-8058-3287CC70E13A}"/>
                </a:ext>
              </a:extLst>
            </p:cNvPr>
            <p:cNvSpPr/>
            <p:nvPr/>
          </p:nvSpPr>
          <p:spPr>
            <a:xfrm>
              <a:off x="8244220" y="4437083"/>
              <a:ext cx="134288" cy="134168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155"/>
                  </a:moveTo>
                  <a:cubicBezTo>
                    <a:pt x="727" y="155"/>
                    <a:pt x="893" y="321"/>
                    <a:pt x="893" y="524"/>
                  </a:cubicBezTo>
                  <a:cubicBezTo>
                    <a:pt x="893" y="738"/>
                    <a:pt x="727" y="905"/>
                    <a:pt x="524" y="905"/>
                  </a:cubicBezTo>
                  <a:cubicBezTo>
                    <a:pt x="310" y="905"/>
                    <a:pt x="143" y="738"/>
                    <a:pt x="143" y="524"/>
                  </a:cubicBezTo>
                  <a:cubicBezTo>
                    <a:pt x="143" y="321"/>
                    <a:pt x="310" y="155"/>
                    <a:pt x="524" y="155"/>
                  </a:cubicBezTo>
                  <a:close/>
                  <a:moveTo>
                    <a:pt x="524" y="0"/>
                  </a:moveTo>
                  <a:cubicBezTo>
                    <a:pt x="227" y="0"/>
                    <a:pt x="0" y="238"/>
                    <a:pt x="0" y="524"/>
                  </a:cubicBezTo>
                  <a:cubicBezTo>
                    <a:pt x="0" y="822"/>
                    <a:pt x="227" y="1048"/>
                    <a:pt x="524" y="1048"/>
                  </a:cubicBezTo>
                  <a:cubicBezTo>
                    <a:pt x="810" y="1048"/>
                    <a:pt x="1048" y="822"/>
                    <a:pt x="1048" y="524"/>
                  </a:cubicBezTo>
                  <a:cubicBezTo>
                    <a:pt x="1048" y="238"/>
                    <a:pt x="810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881;p36">
              <a:extLst>
                <a:ext uri="{FF2B5EF4-FFF2-40B4-BE49-F238E27FC236}">
                  <a16:creationId xmlns:a16="http://schemas.microsoft.com/office/drawing/2014/main" id="{AD412A65-EB50-4A03-9A24-669B9CD377CC}"/>
                </a:ext>
              </a:extLst>
            </p:cNvPr>
            <p:cNvSpPr/>
            <p:nvPr/>
          </p:nvSpPr>
          <p:spPr>
            <a:xfrm>
              <a:off x="8353930" y="4665600"/>
              <a:ext cx="76297" cy="7489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"/>
                  </a:moveTo>
                  <a:cubicBezTo>
                    <a:pt x="132" y="1"/>
                    <a:pt x="1" y="132"/>
                    <a:pt x="1" y="287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65" y="584"/>
                    <a:pt x="596" y="453"/>
                    <a:pt x="596" y="287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882;p36">
              <a:extLst>
                <a:ext uri="{FF2B5EF4-FFF2-40B4-BE49-F238E27FC236}">
                  <a16:creationId xmlns:a16="http://schemas.microsoft.com/office/drawing/2014/main" id="{8641ABB7-4D22-46F3-8BC5-3BD9136D0EF6}"/>
                </a:ext>
              </a:extLst>
            </p:cNvPr>
            <p:cNvSpPr/>
            <p:nvPr/>
          </p:nvSpPr>
          <p:spPr>
            <a:xfrm>
              <a:off x="8344841" y="4656510"/>
              <a:ext cx="94603" cy="93072"/>
            </a:xfrm>
            <a:custGeom>
              <a:avLst/>
              <a:gdLst/>
              <a:ahLst/>
              <a:cxnLst/>
              <a:rect l="l" t="t" r="r" b="b"/>
              <a:pathLst>
                <a:path w="739" h="727" extrusionOk="0">
                  <a:moveTo>
                    <a:pt x="369" y="143"/>
                  </a:moveTo>
                  <a:cubicBezTo>
                    <a:pt x="488" y="143"/>
                    <a:pt x="584" y="239"/>
                    <a:pt x="584" y="370"/>
                  </a:cubicBezTo>
                  <a:cubicBezTo>
                    <a:pt x="584" y="489"/>
                    <a:pt x="488" y="584"/>
                    <a:pt x="369" y="584"/>
                  </a:cubicBezTo>
                  <a:cubicBezTo>
                    <a:pt x="250" y="584"/>
                    <a:pt x="155" y="489"/>
                    <a:pt x="155" y="370"/>
                  </a:cubicBezTo>
                  <a:cubicBezTo>
                    <a:pt x="155" y="239"/>
                    <a:pt x="250" y="143"/>
                    <a:pt x="369" y="143"/>
                  </a:cubicBezTo>
                  <a:close/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72"/>
                    <a:pt x="167" y="727"/>
                    <a:pt x="369" y="727"/>
                  </a:cubicBezTo>
                  <a:cubicBezTo>
                    <a:pt x="572" y="727"/>
                    <a:pt x="738" y="572"/>
                    <a:pt x="738" y="370"/>
                  </a:cubicBezTo>
                  <a:cubicBezTo>
                    <a:pt x="738" y="167"/>
                    <a:pt x="572" y="1"/>
                    <a:pt x="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883;p36">
              <a:extLst>
                <a:ext uri="{FF2B5EF4-FFF2-40B4-BE49-F238E27FC236}">
                  <a16:creationId xmlns:a16="http://schemas.microsoft.com/office/drawing/2014/main" id="{3D74CDF1-959C-4411-826D-54B1BEA1D4DE}"/>
                </a:ext>
              </a:extLst>
            </p:cNvPr>
            <p:cNvSpPr/>
            <p:nvPr/>
          </p:nvSpPr>
          <p:spPr>
            <a:xfrm>
              <a:off x="7943894" y="2700865"/>
              <a:ext cx="1067133" cy="76429"/>
            </a:xfrm>
            <a:custGeom>
              <a:avLst/>
              <a:gdLst/>
              <a:ahLst/>
              <a:cxnLst/>
              <a:rect l="l" t="t" r="r" b="b"/>
              <a:pathLst>
                <a:path w="8336" h="597" extrusionOk="0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lnTo>
                    <a:pt x="8038" y="596"/>
                  </a:lnTo>
                  <a:cubicBezTo>
                    <a:pt x="8192" y="596"/>
                    <a:pt x="8335" y="465"/>
                    <a:pt x="8335" y="298"/>
                  </a:cubicBezTo>
                  <a:cubicBezTo>
                    <a:pt x="8335" y="132"/>
                    <a:pt x="8192" y="1"/>
                    <a:pt x="8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884;p36">
              <a:extLst>
                <a:ext uri="{FF2B5EF4-FFF2-40B4-BE49-F238E27FC236}">
                  <a16:creationId xmlns:a16="http://schemas.microsoft.com/office/drawing/2014/main" id="{D430E041-4551-4018-9C9F-6E244BF52E10}"/>
                </a:ext>
              </a:extLst>
            </p:cNvPr>
            <p:cNvSpPr/>
            <p:nvPr/>
          </p:nvSpPr>
          <p:spPr>
            <a:xfrm>
              <a:off x="7933269" y="2691775"/>
              <a:ext cx="1086847" cy="94609"/>
            </a:xfrm>
            <a:custGeom>
              <a:avLst/>
              <a:gdLst/>
              <a:ahLst/>
              <a:cxnLst/>
              <a:rect l="l" t="t" r="r" b="b"/>
              <a:pathLst>
                <a:path w="8490" h="739" extrusionOk="0">
                  <a:moveTo>
                    <a:pt x="8121" y="143"/>
                  </a:moveTo>
                  <a:cubicBezTo>
                    <a:pt x="8240" y="143"/>
                    <a:pt x="8335" y="239"/>
                    <a:pt x="8335" y="369"/>
                  </a:cubicBezTo>
                  <a:cubicBezTo>
                    <a:pt x="8335" y="489"/>
                    <a:pt x="8240" y="596"/>
                    <a:pt x="8121" y="596"/>
                  </a:cubicBezTo>
                  <a:lnTo>
                    <a:pt x="381" y="596"/>
                  </a:lnTo>
                  <a:cubicBezTo>
                    <a:pt x="251" y="596"/>
                    <a:pt x="155" y="489"/>
                    <a:pt x="155" y="369"/>
                  </a:cubicBezTo>
                  <a:cubicBezTo>
                    <a:pt x="155" y="239"/>
                    <a:pt x="251" y="143"/>
                    <a:pt x="381" y="143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72"/>
                    <a:pt x="167" y="739"/>
                    <a:pt x="381" y="739"/>
                  </a:cubicBezTo>
                  <a:lnTo>
                    <a:pt x="8121" y="739"/>
                  </a:lnTo>
                  <a:cubicBezTo>
                    <a:pt x="8323" y="739"/>
                    <a:pt x="8490" y="572"/>
                    <a:pt x="8490" y="369"/>
                  </a:cubicBezTo>
                  <a:cubicBezTo>
                    <a:pt x="8490" y="167"/>
                    <a:pt x="832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885;p36">
              <a:extLst>
                <a:ext uri="{FF2B5EF4-FFF2-40B4-BE49-F238E27FC236}">
                  <a16:creationId xmlns:a16="http://schemas.microsoft.com/office/drawing/2014/main" id="{B3487E84-E0BE-4A1F-A9FB-5F5EB069D5EA}"/>
                </a:ext>
              </a:extLst>
            </p:cNvPr>
            <p:cNvSpPr/>
            <p:nvPr/>
          </p:nvSpPr>
          <p:spPr>
            <a:xfrm>
              <a:off x="7943894" y="5055807"/>
              <a:ext cx="1067133" cy="76429"/>
            </a:xfrm>
            <a:custGeom>
              <a:avLst/>
              <a:gdLst/>
              <a:ahLst/>
              <a:cxnLst/>
              <a:rect l="l" t="t" r="r" b="b"/>
              <a:pathLst>
                <a:path w="8336" h="597" extrusionOk="0">
                  <a:moveTo>
                    <a:pt x="298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65"/>
                    <a:pt x="132" y="596"/>
                    <a:pt x="298" y="596"/>
                  </a:cubicBezTo>
                  <a:lnTo>
                    <a:pt x="8038" y="596"/>
                  </a:lnTo>
                  <a:cubicBezTo>
                    <a:pt x="8192" y="596"/>
                    <a:pt x="8335" y="465"/>
                    <a:pt x="8335" y="299"/>
                  </a:cubicBezTo>
                  <a:cubicBezTo>
                    <a:pt x="8335" y="132"/>
                    <a:pt x="8192" y="1"/>
                    <a:pt x="8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886;p36">
              <a:extLst>
                <a:ext uri="{FF2B5EF4-FFF2-40B4-BE49-F238E27FC236}">
                  <a16:creationId xmlns:a16="http://schemas.microsoft.com/office/drawing/2014/main" id="{B0FA6A8C-DFDF-4776-8F24-45FE48B6C6D2}"/>
                </a:ext>
              </a:extLst>
            </p:cNvPr>
            <p:cNvSpPr/>
            <p:nvPr/>
          </p:nvSpPr>
          <p:spPr>
            <a:xfrm>
              <a:off x="7933269" y="5046717"/>
              <a:ext cx="1086847" cy="94609"/>
            </a:xfrm>
            <a:custGeom>
              <a:avLst/>
              <a:gdLst/>
              <a:ahLst/>
              <a:cxnLst/>
              <a:rect l="l" t="t" r="r" b="b"/>
              <a:pathLst>
                <a:path w="8490" h="739" extrusionOk="0">
                  <a:moveTo>
                    <a:pt x="8121" y="143"/>
                  </a:moveTo>
                  <a:cubicBezTo>
                    <a:pt x="8240" y="143"/>
                    <a:pt x="8335" y="251"/>
                    <a:pt x="8335" y="370"/>
                  </a:cubicBezTo>
                  <a:cubicBezTo>
                    <a:pt x="8335" y="501"/>
                    <a:pt x="8240" y="596"/>
                    <a:pt x="8121" y="596"/>
                  </a:cubicBezTo>
                  <a:lnTo>
                    <a:pt x="381" y="596"/>
                  </a:lnTo>
                  <a:cubicBezTo>
                    <a:pt x="251" y="596"/>
                    <a:pt x="155" y="501"/>
                    <a:pt x="155" y="370"/>
                  </a:cubicBezTo>
                  <a:cubicBezTo>
                    <a:pt x="155" y="251"/>
                    <a:pt x="251" y="143"/>
                    <a:pt x="381" y="143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70"/>
                  </a:cubicBezTo>
                  <a:cubicBezTo>
                    <a:pt x="0" y="572"/>
                    <a:pt x="167" y="739"/>
                    <a:pt x="381" y="739"/>
                  </a:cubicBezTo>
                  <a:lnTo>
                    <a:pt x="8121" y="739"/>
                  </a:lnTo>
                  <a:cubicBezTo>
                    <a:pt x="8323" y="739"/>
                    <a:pt x="8490" y="572"/>
                    <a:pt x="8490" y="370"/>
                  </a:cubicBezTo>
                  <a:cubicBezTo>
                    <a:pt x="8490" y="167"/>
                    <a:pt x="832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2" name="Google Shape;69;p18">
            <a:extLst>
              <a:ext uri="{FF2B5EF4-FFF2-40B4-BE49-F238E27FC236}">
                <a16:creationId xmlns:a16="http://schemas.microsoft.com/office/drawing/2014/main" id="{CD9BA4C6-11DD-4635-AB47-DC69385038FC}"/>
              </a:ext>
            </a:extLst>
          </p:cNvPr>
          <p:cNvSpPr/>
          <p:nvPr/>
        </p:nvSpPr>
        <p:spPr>
          <a:xfrm>
            <a:off x="1946251" y="97366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1"/>
          </a:solidFill>
          <a:ln w="19050" cap="rnd" cmpd="sng">
            <a:solidFill>
              <a:srgbClr val="0000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83FC-6C59-4266-933D-C0A36C94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E948B-53A9-42D8-92B3-A14973F6B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8F760E-A84F-4A53-8BD6-17D9F8B0E95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MY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70766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2;p18">
            <a:extLst>
              <a:ext uri="{FF2B5EF4-FFF2-40B4-BE49-F238E27FC236}">
                <a16:creationId xmlns:a16="http://schemas.microsoft.com/office/drawing/2014/main" id="{2E1A102A-0AEE-44D6-B9DA-170DA6783E32}"/>
              </a:ext>
            </a:extLst>
          </p:cNvPr>
          <p:cNvGrpSpPr/>
          <p:nvPr/>
        </p:nvGrpSpPr>
        <p:grpSpPr>
          <a:xfrm>
            <a:off x="299462" y="134101"/>
            <a:ext cx="8539738" cy="4887841"/>
            <a:chOff x="329117" y="143471"/>
            <a:chExt cx="8485767" cy="4856559"/>
          </a:xfrm>
        </p:grpSpPr>
        <p:grpSp>
          <p:nvGrpSpPr>
            <p:cNvPr id="6" name="Google Shape;53;p18">
              <a:extLst>
                <a:ext uri="{FF2B5EF4-FFF2-40B4-BE49-F238E27FC236}">
                  <a16:creationId xmlns:a16="http://schemas.microsoft.com/office/drawing/2014/main" id="{1F9507DB-9D79-4EB4-AA31-A05DF5ADB666}"/>
                </a:ext>
              </a:extLst>
            </p:cNvPr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0" name="Google Shape;54;p18">
                <a:extLst>
                  <a:ext uri="{FF2B5EF4-FFF2-40B4-BE49-F238E27FC236}">
                    <a16:creationId xmlns:a16="http://schemas.microsoft.com/office/drawing/2014/main" id="{82077D9E-C899-42C8-811F-A715559D4045}"/>
                  </a:ext>
                </a:extLst>
              </p:cNvPr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" name="Google Shape;55;p18">
                <a:extLst>
                  <a:ext uri="{FF2B5EF4-FFF2-40B4-BE49-F238E27FC236}">
                    <a16:creationId xmlns:a16="http://schemas.microsoft.com/office/drawing/2014/main" id="{FAED46E5-DDEE-407A-BDAE-F4207613124B}"/>
                  </a:ext>
                </a:extLst>
              </p:cNvPr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" name="Google Shape;56;p18">
                <a:extLst>
                  <a:ext uri="{FF2B5EF4-FFF2-40B4-BE49-F238E27FC236}">
                    <a16:creationId xmlns:a16="http://schemas.microsoft.com/office/drawing/2014/main" id="{82C7896E-53A9-4E0E-BA94-52224B19BC3E}"/>
                  </a:ext>
                </a:extLst>
              </p:cNvPr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rgbClr val="00B9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57;p18">
                <a:extLst>
                  <a:ext uri="{FF2B5EF4-FFF2-40B4-BE49-F238E27FC236}">
                    <a16:creationId xmlns:a16="http://schemas.microsoft.com/office/drawing/2014/main" id="{0F720E65-D0F6-42F3-A4EF-0A54B0353E7B}"/>
                  </a:ext>
                </a:extLst>
              </p:cNvPr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58;p18">
                <a:extLst>
                  <a:ext uri="{FF2B5EF4-FFF2-40B4-BE49-F238E27FC236}">
                    <a16:creationId xmlns:a16="http://schemas.microsoft.com/office/drawing/2014/main" id="{EB6B5086-8392-4E09-A3BC-737890A416BF}"/>
                  </a:ext>
                </a:extLst>
              </p:cNvPr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" name="Google Shape;59;p18">
              <a:extLst>
                <a:ext uri="{FF2B5EF4-FFF2-40B4-BE49-F238E27FC236}">
                  <a16:creationId xmlns:a16="http://schemas.microsoft.com/office/drawing/2014/main" id="{6F909B11-6CD2-48EC-9C41-36B1BFECBBB7}"/>
                </a:ext>
              </a:extLst>
            </p:cNvPr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60;p18">
              <a:extLst>
                <a:ext uri="{FF2B5EF4-FFF2-40B4-BE49-F238E27FC236}">
                  <a16:creationId xmlns:a16="http://schemas.microsoft.com/office/drawing/2014/main" id="{70B30EB3-5B80-4E2B-97DC-6EC8F2347FF6}"/>
                </a:ext>
              </a:extLst>
            </p:cNvPr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61;p18">
              <a:extLst>
                <a:ext uri="{FF2B5EF4-FFF2-40B4-BE49-F238E27FC236}">
                  <a16:creationId xmlns:a16="http://schemas.microsoft.com/office/drawing/2014/main" id="{D57A2268-48D9-4F1D-8D5F-1EBFF7B5E7FE}"/>
                </a:ext>
              </a:extLst>
            </p:cNvPr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714EDDA-1803-4610-8379-2253854C0FF4}"/>
              </a:ext>
            </a:extLst>
          </p:cNvPr>
          <p:cNvGrpSpPr/>
          <p:nvPr/>
        </p:nvGrpSpPr>
        <p:grpSpPr>
          <a:xfrm>
            <a:off x="4786954" y="1153669"/>
            <a:ext cx="3812882" cy="3725938"/>
            <a:chOff x="461752" y="1144126"/>
            <a:chExt cx="3812882" cy="3725938"/>
          </a:xfrm>
        </p:grpSpPr>
        <p:grpSp>
          <p:nvGrpSpPr>
            <p:cNvPr id="58" name="Google Shape;53;p18">
              <a:extLst>
                <a:ext uri="{FF2B5EF4-FFF2-40B4-BE49-F238E27FC236}">
                  <a16:creationId xmlns:a16="http://schemas.microsoft.com/office/drawing/2014/main" id="{F6F9EE71-95BD-4B56-8FFB-B77D71EE95B2}"/>
                </a:ext>
              </a:extLst>
            </p:cNvPr>
            <p:cNvGrpSpPr/>
            <p:nvPr/>
          </p:nvGrpSpPr>
          <p:grpSpPr>
            <a:xfrm>
              <a:off x="461752" y="1144126"/>
              <a:ext cx="3812882" cy="3725938"/>
              <a:chOff x="254525" y="67275"/>
              <a:chExt cx="8485767" cy="4856559"/>
            </a:xfrm>
          </p:grpSpPr>
          <p:sp>
            <p:nvSpPr>
              <p:cNvPr id="62" name="Google Shape;54;p18">
                <a:extLst>
                  <a:ext uri="{FF2B5EF4-FFF2-40B4-BE49-F238E27FC236}">
                    <a16:creationId xmlns:a16="http://schemas.microsoft.com/office/drawing/2014/main" id="{09DEE05D-DF5F-407B-9144-36B3AA2EB0DF}"/>
                  </a:ext>
                </a:extLst>
              </p:cNvPr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rgbClr val="FFEF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" name="Google Shape;55;p18">
                <a:extLst>
                  <a:ext uri="{FF2B5EF4-FFF2-40B4-BE49-F238E27FC236}">
                    <a16:creationId xmlns:a16="http://schemas.microsoft.com/office/drawing/2014/main" id="{F0EA345A-5697-42CA-B721-E5582D070B49}"/>
                  </a:ext>
                </a:extLst>
              </p:cNvPr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" name="Google Shape;56;p18">
                <a:extLst>
                  <a:ext uri="{FF2B5EF4-FFF2-40B4-BE49-F238E27FC236}">
                    <a16:creationId xmlns:a16="http://schemas.microsoft.com/office/drawing/2014/main" id="{E3B802D3-FB23-4895-9982-BCA178361A90}"/>
                  </a:ext>
                </a:extLst>
              </p:cNvPr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rgbClr val="00B9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" name="Google Shape;57;p18">
                <a:extLst>
                  <a:ext uri="{FF2B5EF4-FFF2-40B4-BE49-F238E27FC236}">
                    <a16:creationId xmlns:a16="http://schemas.microsoft.com/office/drawing/2014/main" id="{820D9E4A-4CB1-4FAA-BAC2-9DE20F0DA8B7}"/>
                  </a:ext>
                </a:extLst>
              </p:cNvPr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58;p18">
                <a:extLst>
                  <a:ext uri="{FF2B5EF4-FFF2-40B4-BE49-F238E27FC236}">
                    <a16:creationId xmlns:a16="http://schemas.microsoft.com/office/drawing/2014/main" id="{F75ADBDF-8241-4D21-B347-D0A8F4E990CF}"/>
                  </a:ext>
                </a:extLst>
              </p:cNvPr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9" name="Google Shape;59;p18">
              <a:extLst>
                <a:ext uri="{FF2B5EF4-FFF2-40B4-BE49-F238E27FC236}">
                  <a16:creationId xmlns:a16="http://schemas.microsoft.com/office/drawing/2014/main" id="{F5309C7B-0B57-4A68-A9E0-48BACED85A0C}"/>
                </a:ext>
              </a:extLst>
            </p:cNvPr>
            <p:cNvSpPr/>
            <p:nvPr/>
          </p:nvSpPr>
          <p:spPr>
            <a:xfrm>
              <a:off x="797389" y="1186689"/>
              <a:ext cx="188460" cy="186563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18">
              <a:extLst>
                <a:ext uri="{FF2B5EF4-FFF2-40B4-BE49-F238E27FC236}">
                  <a16:creationId xmlns:a16="http://schemas.microsoft.com/office/drawing/2014/main" id="{17F3F23B-8E32-4DA3-BE64-147D58ECC244}"/>
                </a:ext>
              </a:extLst>
            </p:cNvPr>
            <p:cNvSpPr/>
            <p:nvPr/>
          </p:nvSpPr>
          <p:spPr>
            <a:xfrm>
              <a:off x="1050615" y="1186689"/>
              <a:ext cx="188460" cy="186563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18">
              <a:extLst>
                <a:ext uri="{FF2B5EF4-FFF2-40B4-BE49-F238E27FC236}">
                  <a16:creationId xmlns:a16="http://schemas.microsoft.com/office/drawing/2014/main" id="{9C03CBA9-498C-4C37-806A-0CB451D78B31}"/>
                </a:ext>
              </a:extLst>
            </p:cNvPr>
            <p:cNvSpPr/>
            <p:nvPr/>
          </p:nvSpPr>
          <p:spPr>
            <a:xfrm>
              <a:off x="544164" y="1186689"/>
              <a:ext cx="188460" cy="186563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0293B27-CA53-490D-B7D8-118494A353BE}"/>
              </a:ext>
            </a:extLst>
          </p:cNvPr>
          <p:cNvGrpSpPr/>
          <p:nvPr/>
        </p:nvGrpSpPr>
        <p:grpSpPr>
          <a:xfrm>
            <a:off x="461752" y="1144126"/>
            <a:ext cx="3812882" cy="3725938"/>
            <a:chOff x="461752" y="1144126"/>
            <a:chExt cx="3812882" cy="3725938"/>
          </a:xfrm>
        </p:grpSpPr>
        <p:grpSp>
          <p:nvGrpSpPr>
            <p:cNvPr id="46" name="Google Shape;53;p18">
              <a:extLst>
                <a:ext uri="{FF2B5EF4-FFF2-40B4-BE49-F238E27FC236}">
                  <a16:creationId xmlns:a16="http://schemas.microsoft.com/office/drawing/2014/main" id="{F4CA167C-CAEE-43F4-ABE2-437225DB1EC1}"/>
                </a:ext>
              </a:extLst>
            </p:cNvPr>
            <p:cNvGrpSpPr/>
            <p:nvPr/>
          </p:nvGrpSpPr>
          <p:grpSpPr>
            <a:xfrm>
              <a:off x="461752" y="1144126"/>
              <a:ext cx="3812882" cy="3725938"/>
              <a:chOff x="254525" y="67275"/>
              <a:chExt cx="8485767" cy="4856559"/>
            </a:xfrm>
          </p:grpSpPr>
          <p:sp>
            <p:nvSpPr>
              <p:cNvPr id="50" name="Google Shape;54;p18">
                <a:extLst>
                  <a:ext uri="{FF2B5EF4-FFF2-40B4-BE49-F238E27FC236}">
                    <a16:creationId xmlns:a16="http://schemas.microsoft.com/office/drawing/2014/main" id="{24E6DC55-78AD-4467-9B93-F02ACAE9A5ED}"/>
                  </a:ext>
                </a:extLst>
              </p:cNvPr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rgbClr val="FFEF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" name="Google Shape;55;p18">
                <a:extLst>
                  <a:ext uri="{FF2B5EF4-FFF2-40B4-BE49-F238E27FC236}">
                    <a16:creationId xmlns:a16="http://schemas.microsoft.com/office/drawing/2014/main" id="{42E7D57D-E75D-4F65-AE39-0CAD26D1C06F}"/>
                  </a:ext>
                </a:extLst>
              </p:cNvPr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" name="Google Shape;56;p18">
                <a:extLst>
                  <a:ext uri="{FF2B5EF4-FFF2-40B4-BE49-F238E27FC236}">
                    <a16:creationId xmlns:a16="http://schemas.microsoft.com/office/drawing/2014/main" id="{7C662C97-71B4-4BF9-BB78-CD820C92E7DE}"/>
                  </a:ext>
                </a:extLst>
              </p:cNvPr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rgbClr val="00B9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" name="Google Shape;57;p18">
                <a:extLst>
                  <a:ext uri="{FF2B5EF4-FFF2-40B4-BE49-F238E27FC236}">
                    <a16:creationId xmlns:a16="http://schemas.microsoft.com/office/drawing/2014/main" id="{099C5F1A-43BB-48B7-9E82-93B79CF19884}"/>
                  </a:ext>
                </a:extLst>
              </p:cNvPr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" name="Google Shape;58;p18">
                <a:extLst>
                  <a:ext uri="{FF2B5EF4-FFF2-40B4-BE49-F238E27FC236}">
                    <a16:creationId xmlns:a16="http://schemas.microsoft.com/office/drawing/2014/main" id="{00419585-6B39-495E-9CC7-E3757195AD97}"/>
                  </a:ext>
                </a:extLst>
              </p:cNvPr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7" name="Google Shape;59;p18">
              <a:extLst>
                <a:ext uri="{FF2B5EF4-FFF2-40B4-BE49-F238E27FC236}">
                  <a16:creationId xmlns:a16="http://schemas.microsoft.com/office/drawing/2014/main" id="{B792BD8B-7839-47EC-810D-FDFE6B357228}"/>
                </a:ext>
              </a:extLst>
            </p:cNvPr>
            <p:cNvSpPr/>
            <p:nvPr/>
          </p:nvSpPr>
          <p:spPr>
            <a:xfrm>
              <a:off x="797389" y="1186689"/>
              <a:ext cx="188460" cy="186563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60;p18">
              <a:extLst>
                <a:ext uri="{FF2B5EF4-FFF2-40B4-BE49-F238E27FC236}">
                  <a16:creationId xmlns:a16="http://schemas.microsoft.com/office/drawing/2014/main" id="{D478BACB-1429-4F9E-8B5B-EFEECC5BDE02}"/>
                </a:ext>
              </a:extLst>
            </p:cNvPr>
            <p:cNvSpPr/>
            <p:nvPr/>
          </p:nvSpPr>
          <p:spPr>
            <a:xfrm>
              <a:off x="1050615" y="1186689"/>
              <a:ext cx="188460" cy="186563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61;p18">
              <a:extLst>
                <a:ext uri="{FF2B5EF4-FFF2-40B4-BE49-F238E27FC236}">
                  <a16:creationId xmlns:a16="http://schemas.microsoft.com/office/drawing/2014/main" id="{3DFD1409-3781-4E3A-ABE5-A21703A46922}"/>
                </a:ext>
              </a:extLst>
            </p:cNvPr>
            <p:cNvSpPr/>
            <p:nvPr/>
          </p:nvSpPr>
          <p:spPr>
            <a:xfrm>
              <a:off x="544164" y="1186689"/>
              <a:ext cx="188460" cy="186563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79" name="Google Shape;779;p32"/>
          <p:cNvSpPr txBox="1">
            <a:spLocks noGrp="1"/>
          </p:cNvSpPr>
          <p:nvPr>
            <p:ph type="title"/>
          </p:nvPr>
        </p:nvSpPr>
        <p:spPr>
          <a:xfrm>
            <a:off x="887399" y="469597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Functionality</a:t>
            </a:r>
            <a:endParaRPr dirty="0"/>
          </a:p>
        </p:txBody>
      </p:sp>
      <p:sp>
        <p:nvSpPr>
          <p:cNvPr id="780" name="Google Shape;780;p32"/>
          <p:cNvSpPr txBox="1">
            <a:spLocks noGrp="1"/>
          </p:cNvSpPr>
          <p:nvPr>
            <p:ph type="body" idx="1"/>
          </p:nvPr>
        </p:nvSpPr>
        <p:spPr>
          <a:xfrm>
            <a:off x="5466429" y="4168566"/>
            <a:ext cx="1802226" cy="500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Manage User</a:t>
            </a:r>
            <a:endParaRPr dirty="0"/>
          </a:p>
        </p:txBody>
      </p:sp>
      <p:sp>
        <p:nvSpPr>
          <p:cNvPr id="15" name="Google Shape;1870;p56">
            <a:extLst>
              <a:ext uri="{FF2B5EF4-FFF2-40B4-BE49-F238E27FC236}">
                <a16:creationId xmlns:a16="http://schemas.microsoft.com/office/drawing/2014/main" id="{07463542-D79B-44F1-B263-0DD37DDBF83A}"/>
              </a:ext>
            </a:extLst>
          </p:cNvPr>
          <p:cNvSpPr/>
          <p:nvPr/>
        </p:nvSpPr>
        <p:spPr>
          <a:xfrm>
            <a:off x="1922599" y="2003909"/>
            <a:ext cx="1119900" cy="11199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" name="Google Shape;1871;p56">
            <a:extLst>
              <a:ext uri="{FF2B5EF4-FFF2-40B4-BE49-F238E27FC236}">
                <a16:creationId xmlns:a16="http://schemas.microsoft.com/office/drawing/2014/main" id="{5E7AECBF-A281-4A63-8400-BC36CB77C1CE}"/>
              </a:ext>
            </a:extLst>
          </p:cNvPr>
          <p:cNvGrpSpPr/>
          <p:nvPr/>
        </p:nvGrpSpPr>
        <p:grpSpPr>
          <a:xfrm>
            <a:off x="2167825" y="2205185"/>
            <a:ext cx="728548" cy="728739"/>
            <a:chOff x="-55987225" y="3591025"/>
            <a:chExt cx="317450" cy="317575"/>
          </a:xfrm>
        </p:grpSpPr>
        <p:sp>
          <p:nvSpPr>
            <p:cNvPr id="17" name="Google Shape;1872;p56">
              <a:extLst>
                <a:ext uri="{FF2B5EF4-FFF2-40B4-BE49-F238E27FC236}">
                  <a16:creationId xmlns:a16="http://schemas.microsoft.com/office/drawing/2014/main" id="{5B7AAB0A-07B8-427E-BF04-C18C74FFFB65}"/>
                </a:ext>
              </a:extLst>
            </p:cNvPr>
            <p:cNvSpPr/>
            <p:nvPr/>
          </p:nvSpPr>
          <p:spPr>
            <a:xfrm>
              <a:off x="-55950200" y="3740025"/>
              <a:ext cx="204800" cy="168575"/>
            </a:xfrm>
            <a:custGeom>
              <a:avLst/>
              <a:gdLst/>
              <a:ahLst/>
              <a:cxnLst/>
              <a:rect l="l" t="t" r="r" b="b"/>
              <a:pathLst>
                <a:path w="8192" h="6743" extrusionOk="0">
                  <a:moveTo>
                    <a:pt x="2647" y="756"/>
                  </a:moveTo>
                  <a:cubicBezTo>
                    <a:pt x="2836" y="756"/>
                    <a:pt x="2994" y="914"/>
                    <a:pt x="2994" y="1103"/>
                  </a:cubicBezTo>
                  <a:cubicBezTo>
                    <a:pt x="2994" y="1323"/>
                    <a:pt x="2836" y="1449"/>
                    <a:pt x="2647" y="1449"/>
                  </a:cubicBezTo>
                  <a:cubicBezTo>
                    <a:pt x="2458" y="1449"/>
                    <a:pt x="2301" y="1323"/>
                    <a:pt x="2301" y="1103"/>
                  </a:cubicBezTo>
                  <a:cubicBezTo>
                    <a:pt x="2238" y="914"/>
                    <a:pt x="2395" y="756"/>
                    <a:pt x="2647" y="756"/>
                  </a:cubicBezTo>
                  <a:close/>
                  <a:moveTo>
                    <a:pt x="5609" y="756"/>
                  </a:moveTo>
                  <a:cubicBezTo>
                    <a:pt x="5798" y="756"/>
                    <a:pt x="5955" y="914"/>
                    <a:pt x="5955" y="1103"/>
                  </a:cubicBezTo>
                  <a:cubicBezTo>
                    <a:pt x="5955" y="1323"/>
                    <a:pt x="5798" y="1449"/>
                    <a:pt x="5609" y="1449"/>
                  </a:cubicBezTo>
                  <a:cubicBezTo>
                    <a:pt x="5388" y="1449"/>
                    <a:pt x="5262" y="1323"/>
                    <a:pt x="5262" y="1103"/>
                  </a:cubicBezTo>
                  <a:cubicBezTo>
                    <a:pt x="5231" y="914"/>
                    <a:pt x="5388" y="756"/>
                    <a:pt x="5609" y="756"/>
                  </a:cubicBezTo>
                  <a:close/>
                  <a:moveTo>
                    <a:pt x="5160" y="3316"/>
                  </a:moveTo>
                  <a:cubicBezTo>
                    <a:pt x="5254" y="3316"/>
                    <a:pt x="5341" y="3355"/>
                    <a:pt x="5388" y="3434"/>
                  </a:cubicBezTo>
                  <a:cubicBezTo>
                    <a:pt x="5546" y="3592"/>
                    <a:pt x="5546" y="3812"/>
                    <a:pt x="5388" y="3938"/>
                  </a:cubicBezTo>
                  <a:cubicBezTo>
                    <a:pt x="5041" y="4285"/>
                    <a:pt x="4569" y="4505"/>
                    <a:pt x="4065" y="4505"/>
                  </a:cubicBezTo>
                  <a:cubicBezTo>
                    <a:pt x="3561" y="4505"/>
                    <a:pt x="3088" y="4285"/>
                    <a:pt x="2773" y="3938"/>
                  </a:cubicBezTo>
                  <a:cubicBezTo>
                    <a:pt x="2616" y="3781"/>
                    <a:pt x="2616" y="3560"/>
                    <a:pt x="2773" y="3434"/>
                  </a:cubicBezTo>
                  <a:cubicBezTo>
                    <a:pt x="2868" y="3355"/>
                    <a:pt x="2970" y="3316"/>
                    <a:pt x="3065" y="3316"/>
                  </a:cubicBezTo>
                  <a:cubicBezTo>
                    <a:pt x="3159" y="3316"/>
                    <a:pt x="3246" y="3355"/>
                    <a:pt x="3309" y="3434"/>
                  </a:cubicBezTo>
                  <a:cubicBezTo>
                    <a:pt x="3529" y="3655"/>
                    <a:pt x="3813" y="3765"/>
                    <a:pt x="4096" y="3765"/>
                  </a:cubicBezTo>
                  <a:cubicBezTo>
                    <a:pt x="4380" y="3765"/>
                    <a:pt x="4663" y="3655"/>
                    <a:pt x="4884" y="3434"/>
                  </a:cubicBezTo>
                  <a:cubicBezTo>
                    <a:pt x="4963" y="3355"/>
                    <a:pt x="5065" y="3316"/>
                    <a:pt x="5160" y="3316"/>
                  </a:cubicBezTo>
                  <a:close/>
                  <a:moveTo>
                    <a:pt x="1" y="0"/>
                  </a:moveTo>
                  <a:lnTo>
                    <a:pt x="1" y="2615"/>
                  </a:lnTo>
                  <a:cubicBezTo>
                    <a:pt x="1" y="4852"/>
                    <a:pt x="1859" y="6742"/>
                    <a:pt x="4096" y="6742"/>
                  </a:cubicBezTo>
                  <a:cubicBezTo>
                    <a:pt x="6333" y="6742"/>
                    <a:pt x="8192" y="4883"/>
                    <a:pt x="8192" y="2615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73;p56">
              <a:extLst>
                <a:ext uri="{FF2B5EF4-FFF2-40B4-BE49-F238E27FC236}">
                  <a16:creationId xmlns:a16="http://schemas.microsoft.com/office/drawing/2014/main" id="{9DB622C2-AB5B-4917-81E3-D77691AEAC20}"/>
                </a:ext>
              </a:extLst>
            </p:cNvPr>
            <p:cNvSpPr/>
            <p:nvPr/>
          </p:nvSpPr>
          <p:spPr>
            <a:xfrm>
              <a:off x="-55967525" y="3591025"/>
              <a:ext cx="297750" cy="131700"/>
            </a:xfrm>
            <a:custGeom>
              <a:avLst/>
              <a:gdLst/>
              <a:ahLst/>
              <a:cxnLst/>
              <a:rect l="l" t="t" r="r" b="b"/>
              <a:pathLst>
                <a:path w="11910" h="5268" extrusionOk="0">
                  <a:moveTo>
                    <a:pt x="4810" y="0"/>
                  </a:moveTo>
                  <a:cubicBezTo>
                    <a:pt x="4730" y="0"/>
                    <a:pt x="4650" y="2"/>
                    <a:pt x="4569" y="6"/>
                  </a:cubicBezTo>
                  <a:cubicBezTo>
                    <a:pt x="1954" y="163"/>
                    <a:pt x="1" y="2463"/>
                    <a:pt x="1" y="5047"/>
                  </a:cubicBezTo>
                  <a:cubicBezTo>
                    <a:pt x="1" y="5173"/>
                    <a:pt x="64" y="5267"/>
                    <a:pt x="190" y="5267"/>
                  </a:cubicBezTo>
                  <a:lnTo>
                    <a:pt x="2994" y="5267"/>
                  </a:lnTo>
                  <a:lnTo>
                    <a:pt x="2994" y="4920"/>
                  </a:lnTo>
                  <a:cubicBezTo>
                    <a:pt x="2994" y="4259"/>
                    <a:pt x="3498" y="3818"/>
                    <a:pt x="4096" y="3818"/>
                  </a:cubicBezTo>
                  <a:lnTo>
                    <a:pt x="5577" y="3818"/>
                  </a:lnTo>
                  <a:cubicBezTo>
                    <a:pt x="6207" y="3818"/>
                    <a:pt x="6680" y="4322"/>
                    <a:pt x="6680" y="4920"/>
                  </a:cubicBezTo>
                  <a:lnTo>
                    <a:pt x="6680" y="5267"/>
                  </a:lnTo>
                  <a:lnTo>
                    <a:pt x="11563" y="5267"/>
                  </a:lnTo>
                  <a:cubicBezTo>
                    <a:pt x="11752" y="5267"/>
                    <a:pt x="11909" y="5110"/>
                    <a:pt x="11909" y="4920"/>
                  </a:cubicBezTo>
                  <a:cubicBezTo>
                    <a:pt x="11909" y="4637"/>
                    <a:pt x="11752" y="4479"/>
                    <a:pt x="11563" y="4479"/>
                  </a:cubicBezTo>
                  <a:lnTo>
                    <a:pt x="9673" y="4479"/>
                  </a:lnTo>
                  <a:cubicBezTo>
                    <a:pt x="9489" y="1943"/>
                    <a:pt x="7380" y="0"/>
                    <a:pt x="4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874;p56">
              <a:extLst>
                <a:ext uri="{FF2B5EF4-FFF2-40B4-BE49-F238E27FC236}">
                  <a16:creationId xmlns:a16="http://schemas.microsoft.com/office/drawing/2014/main" id="{C5C90FD9-E4D8-4535-AEE4-990A298B0E27}"/>
                </a:ext>
              </a:extLst>
            </p:cNvPr>
            <p:cNvSpPr/>
            <p:nvPr/>
          </p:nvSpPr>
          <p:spPr>
            <a:xfrm>
              <a:off x="-55875375" y="3703000"/>
              <a:ext cx="55950" cy="17350"/>
            </a:xfrm>
            <a:custGeom>
              <a:avLst/>
              <a:gdLst/>
              <a:ahLst/>
              <a:cxnLst/>
              <a:rect l="l" t="t" r="r" b="b"/>
              <a:pathLst>
                <a:path w="223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4"/>
                  </a:lnTo>
                  <a:lnTo>
                    <a:pt x="2238" y="694"/>
                  </a:lnTo>
                  <a:lnTo>
                    <a:pt x="2238" y="347"/>
                  </a:lnTo>
                  <a:cubicBezTo>
                    <a:pt x="2238" y="158"/>
                    <a:pt x="2080" y="0"/>
                    <a:pt x="1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875;p56">
              <a:extLst>
                <a:ext uri="{FF2B5EF4-FFF2-40B4-BE49-F238E27FC236}">
                  <a16:creationId xmlns:a16="http://schemas.microsoft.com/office/drawing/2014/main" id="{8891F07E-FC8A-4CB3-AE50-6DB574D26097}"/>
                </a:ext>
              </a:extLst>
            </p:cNvPr>
            <p:cNvSpPr/>
            <p:nvPr/>
          </p:nvSpPr>
          <p:spPr>
            <a:xfrm>
              <a:off x="-55987225" y="3746325"/>
              <a:ext cx="18150" cy="63825"/>
            </a:xfrm>
            <a:custGeom>
              <a:avLst/>
              <a:gdLst/>
              <a:ahLst/>
              <a:cxnLst/>
              <a:rect l="l" t="t" r="r" b="b"/>
              <a:pathLst>
                <a:path w="726" h="2553" extrusionOk="0">
                  <a:moveTo>
                    <a:pt x="726" y="0"/>
                  </a:moveTo>
                  <a:cubicBezTo>
                    <a:pt x="253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26" y="2552"/>
                  </a:cubicBezTo>
                  <a:lnTo>
                    <a:pt x="7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876;p56">
              <a:extLst>
                <a:ext uri="{FF2B5EF4-FFF2-40B4-BE49-F238E27FC236}">
                  <a16:creationId xmlns:a16="http://schemas.microsoft.com/office/drawing/2014/main" id="{A824C480-1D88-42C0-979D-3F568FC5E11E}"/>
                </a:ext>
              </a:extLst>
            </p:cNvPr>
            <p:cNvSpPr/>
            <p:nvPr/>
          </p:nvSpPr>
          <p:spPr>
            <a:xfrm>
              <a:off x="-55725725" y="37455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269"/>
                    <a:pt x="757" y="1796"/>
                    <a:pt x="757" y="1229"/>
                  </a:cubicBezTo>
                  <a:cubicBezTo>
                    <a:pt x="757" y="725"/>
                    <a:pt x="442" y="25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" name="Google Shape;1858;p56">
            <a:extLst>
              <a:ext uri="{FF2B5EF4-FFF2-40B4-BE49-F238E27FC236}">
                <a16:creationId xmlns:a16="http://schemas.microsoft.com/office/drawing/2014/main" id="{50BDD639-F3D7-4100-BB9D-7D66E68FAB7B}"/>
              </a:ext>
            </a:extLst>
          </p:cNvPr>
          <p:cNvSpPr/>
          <p:nvPr/>
        </p:nvSpPr>
        <p:spPr>
          <a:xfrm>
            <a:off x="6238837" y="1924496"/>
            <a:ext cx="1119900" cy="1119900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" name="Google Shape;1864;p56">
            <a:extLst>
              <a:ext uri="{FF2B5EF4-FFF2-40B4-BE49-F238E27FC236}">
                <a16:creationId xmlns:a16="http://schemas.microsoft.com/office/drawing/2014/main" id="{54320F31-6B81-4D75-8A78-00E3FF9EBFE3}"/>
              </a:ext>
            </a:extLst>
          </p:cNvPr>
          <p:cNvGrpSpPr/>
          <p:nvPr/>
        </p:nvGrpSpPr>
        <p:grpSpPr>
          <a:xfrm>
            <a:off x="6449439" y="2140801"/>
            <a:ext cx="698697" cy="698697"/>
            <a:chOff x="-55988800" y="3982600"/>
            <a:chExt cx="319025" cy="319025"/>
          </a:xfrm>
        </p:grpSpPr>
        <p:sp>
          <p:nvSpPr>
            <p:cNvPr id="24" name="Google Shape;1865;p56">
              <a:extLst>
                <a:ext uri="{FF2B5EF4-FFF2-40B4-BE49-F238E27FC236}">
                  <a16:creationId xmlns:a16="http://schemas.microsoft.com/office/drawing/2014/main" id="{CBFCC1C8-FD2C-4BCE-AD09-157C7AA2CCC0}"/>
                </a:ext>
              </a:extLst>
            </p:cNvPr>
            <p:cNvSpPr/>
            <p:nvPr/>
          </p:nvSpPr>
          <p:spPr>
            <a:xfrm>
              <a:off x="-55791875" y="3982600"/>
              <a:ext cx="102400" cy="102425"/>
            </a:xfrm>
            <a:custGeom>
              <a:avLst/>
              <a:gdLst/>
              <a:ahLst/>
              <a:cxnLst/>
              <a:rect l="l" t="t" r="r" b="b"/>
              <a:pathLst>
                <a:path w="4096" h="4097" extrusionOk="0">
                  <a:moveTo>
                    <a:pt x="1859" y="1"/>
                  </a:moveTo>
                  <a:cubicBezTo>
                    <a:pt x="1071" y="1"/>
                    <a:pt x="410" y="379"/>
                    <a:pt x="0" y="977"/>
                  </a:cubicBezTo>
                  <a:cubicBezTo>
                    <a:pt x="1512" y="1450"/>
                    <a:pt x="2647" y="2647"/>
                    <a:pt x="3119" y="4096"/>
                  </a:cubicBezTo>
                  <a:cubicBezTo>
                    <a:pt x="3718" y="3687"/>
                    <a:pt x="4096" y="3025"/>
                    <a:pt x="4096" y="2237"/>
                  </a:cubicBezTo>
                  <a:cubicBezTo>
                    <a:pt x="4096" y="1009"/>
                    <a:pt x="3119" y="1"/>
                    <a:pt x="1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866;p56">
              <a:extLst>
                <a:ext uri="{FF2B5EF4-FFF2-40B4-BE49-F238E27FC236}">
                  <a16:creationId xmlns:a16="http://schemas.microsoft.com/office/drawing/2014/main" id="{DFE74DBB-F7AD-45CD-8254-F62AEDC8DEEA}"/>
                </a:ext>
              </a:extLst>
            </p:cNvPr>
            <p:cNvSpPr/>
            <p:nvPr/>
          </p:nvSpPr>
          <p:spPr>
            <a:xfrm>
              <a:off x="-55969100" y="3982600"/>
              <a:ext cx="102400" cy="102425"/>
            </a:xfrm>
            <a:custGeom>
              <a:avLst/>
              <a:gdLst/>
              <a:ahLst/>
              <a:cxnLst/>
              <a:rect l="l" t="t" r="r" b="b"/>
              <a:pathLst>
                <a:path w="4096" h="4097" extrusionOk="0">
                  <a:moveTo>
                    <a:pt x="2269" y="1"/>
                  </a:moveTo>
                  <a:cubicBezTo>
                    <a:pt x="1040" y="1"/>
                    <a:pt x="1" y="977"/>
                    <a:pt x="1" y="2237"/>
                  </a:cubicBezTo>
                  <a:cubicBezTo>
                    <a:pt x="1" y="2994"/>
                    <a:pt x="410" y="3687"/>
                    <a:pt x="1009" y="4096"/>
                  </a:cubicBezTo>
                  <a:cubicBezTo>
                    <a:pt x="1481" y="2647"/>
                    <a:pt x="2647" y="1450"/>
                    <a:pt x="4096" y="977"/>
                  </a:cubicBezTo>
                  <a:cubicBezTo>
                    <a:pt x="3718" y="379"/>
                    <a:pt x="3057" y="1"/>
                    <a:pt x="2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867;p56">
              <a:extLst>
                <a:ext uri="{FF2B5EF4-FFF2-40B4-BE49-F238E27FC236}">
                  <a16:creationId xmlns:a16="http://schemas.microsoft.com/office/drawing/2014/main" id="{AAB470F8-B326-459C-BD27-E0964142FADD}"/>
                </a:ext>
              </a:extLst>
            </p:cNvPr>
            <p:cNvSpPr/>
            <p:nvPr/>
          </p:nvSpPr>
          <p:spPr>
            <a:xfrm>
              <a:off x="-55819450" y="40212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32" y="0"/>
                  </a:moveTo>
                  <a:lnTo>
                    <a:pt x="32" y="1103"/>
                  </a:lnTo>
                  <a:cubicBezTo>
                    <a:pt x="1" y="2521"/>
                    <a:pt x="1198" y="3686"/>
                    <a:pt x="2615" y="3686"/>
                  </a:cubicBezTo>
                  <a:lnTo>
                    <a:pt x="3718" y="3686"/>
                  </a:lnTo>
                  <a:cubicBezTo>
                    <a:pt x="3529" y="1733"/>
                    <a:pt x="1985" y="158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868;p56">
              <a:extLst>
                <a:ext uri="{FF2B5EF4-FFF2-40B4-BE49-F238E27FC236}">
                  <a16:creationId xmlns:a16="http://schemas.microsoft.com/office/drawing/2014/main" id="{B842BCEC-730A-4951-8AF7-74190A8A599F}"/>
                </a:ext>
              </a:extLst>
            </p:cNvPr>
            <p:cNvSpPr/>
            <p:nvPr/>
          </p:nvSpPr>
          <p:spPr>
            <a:xfrm>
              <a:off x="-55930500" y="40212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3718" y="0"/>
                  </a:moveTo>
                  <a:cubicBezTo>
                    <a:pt x="1733" y="158"/>
                    <a:pt x="158" y="1733"/>
                    <a:pt x="0" y="3686"/>
                  </a:cubicBezTo>
                  <a:lnTo>
                    <a:pt x="1103" y="3686"/>
                  </a:lnTo>
                  <a:cubicBezTo>
                    <a:pt x="2552" y="3686"/>
                    <a:pt x="3718" y="2521"/>
                    <a:pt x="3718" y="1103"/>
                  </a:cubicBezTo>
                  <a:lnTo>
                    <a:pt x="3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869;p56">
              <a:extLst>
                <a:ext uri="{FF2B5EF4-FFF2-40B4-BE49-F238E27FC236}">
                  <a16:creationId xmlns:a16="http://schemas.microsoft.com/office/drawing/2014/main" id="{78599C94-55B2-47DB-A8D6-00C2D4AC1AAF}"/>
                </a:ext>
              </a:extLst>
            </p:cNvPr>
            <p:cNvSpPr/>
            <p:nvPr/>
          </p:nvSpPr>
          <p:spPr>
            <a:xfrm>
              <a:off x="-55988800" y="4086575"/>
              <a:ext cx="319025" cy="215050"/>
            </a:xfrm>
            <a:custGeom>
              <a:avLst/>
              <a:gdLst/>
              <a:ahLst/>
              <a:cxnLst/>
              <a:rect l="l" t="t" r="r" b="b"/>
              <a:pathLst>
                <a:path w="12761" h="8602" extrusionOk="0">
                  <a:moveTo>
                    <a:pt x="4884" y="2584"/>
                  </a:moveTo>
                  <a:cubicBezTo>
                    <a:pt x="5105" y="2584"/>
                    <a:pt x="5262" y="2741"/>
                    <a:pt x="5262" y="2930"/>
                  </a:cubicBezTo>
                  <a:cubicBezTo>
                    <a:pt x="5262" y="3119"/>
                    <a:pt x="5105" y="3277"/>
                    <a:pt x="4884" y="3277"/>
                  </a:cubicBezTo>
                  <a:cubicBezTo>
                    <a:pt x="4695" y="3277"/>
                    <a:pt x="4538" y="3151"/>
                    <a:pt x="4538" y="2930"/>
                  </a:cubicBezTo>
                  <a:cubicBezTo>
                    <a:pt x="4538" y="2741"/>
                    <a:pt x="4695" y="2584"/>
                    <a:pt x="4884" y="2584"/>
                  </a:cubicBezTo>
                  <a:close/>
                  <a:moveTo>
                    <a:pt x="7877" y="2615"/>
                  </a:moveTo>
                  <a:cubicBezTo>
                    <a:pt x="8098" y="2615"/>
                    <a:pt x="8255" y="2773"/>
                    <a:pt x="8255" y="2962"/>
                  </a:cubicBezTo>
                  <a:cubicBezTo>
                    <a:pt x="8287" y="3151"/>
                    <a:pt x="8129" y="3308"/>
                    <a:pt x="7877" y="3308"/>
                  </a:cubicBezTo>
                  <a:cubicBezTo>
                    <a:pt x="7688" y="3308"/>
                    <a:pt x="7531" y="3151"/>
                    <a:pt x="7531" y="2962"/>
                  </a:cubicBezTo>
                  <a:cubicBezTo>
                    <a:pt x="7531" y="2773"/>
                    <a:pt x="7688" y="2615"/>
                    <a:pt x="7877" y="2615"/>
                  </a:cubicBezTo>
                  <a:close/>
                  <a:moveTo>
                    <a:pt x="1104" y="4222"/>
                  </a:moveTo>
                  <a:cubicBezTo>
                    <a:pt x="1387" y="4568"/>
                    <a:pt x="1828" y="4820"/>
                    <a:pt x="2332" y="4820"/>
                  </a:cubicBezTo>
                  <a:cubicBezTo>
                    <a:pt x="2301" y="5199"/>
                    <a:pt x="1954" y="5577"/>
                    <a:pt x="1545" y="5577"/>
                  </a:cubicBezTo>
                  <a:cubicBezTo>
                    <a:pt x="1167" y="5577"/>
                    <a:pt x="789" y="5199"/>
                    <a:pt x="789" y="4820"/>
                  </a:cubicBezTo>
                  <a:cubicBezTo>
                    <a:pt x="789" y="4568"/>
                    <a:pt x="915" y="4348"/>
                    <a:pt x="1104" y="4222"/>
                  </a:cubicBezTo>
                  <a:close/>
                  <a:moveTo>
                    <a:pt x="11721" y="4222"/>
                  </a:moveTo>
                  <a:cubicBezTo>
                    <a:pt x="11910" y="4348"/>
                    <a:pt x="12036" y="4568"/>
                    <a:pt x="12036" y="4820"/>
                  </a:cubicBezTo>
                  <a:cubicBezTo>
                    <a:pt x="12036" y="5199"/>
                    <a:pt x="11721" y="5577"/>
                    <a:pt x="11280" y="5577"/>
                  </a:cubicBezTo>
                  <a:cubicBezTo>
                    <a:pt x="10870" y="5577"/>
                    <a:pt x="10492" y="5199"/>
                    <a:pt x="10492" y="4820"/>
                  </a:cubicBezTo>
                  <a:cubicBezTo>
                    <a:pt x="10965" y="4820"/>
                    <a:pt x="11437" y="4568"/>
                    <a:pt x="11721" y="4222"/>
                  </a:cubicBezTo>
                  <a:close/>
                  <a:moveTo>
                    <a:pt x="7460" y="5143"/>
                  </a:moveTo>
                  <a:cubicBezTo>
                    <a:pt x="7554" y="5143"/>
                    <a:pt x="7641" y="5183"/>
                    <a:pt x="7688" y="5262"/>
                  </a:cubicBezTo>
                  <a:cubicBezTo>
                    <a:pt x="7877" y="5356"/>
                    <a:pt x="7877" y="5608"/>
                    <a:pt x="7720" y="5766"/>
                  </a:cubicBezTo>
                  <a:cubicBezTo>
                    <a:pt x="7373" y="6112"/>
                    <a:pt x="6901" y="6301"/>
                    <a:pt x="6396" y="6301"/>
                  </a:cubicBezTo>
                  <a:cubicBezTo>
                    <a:pt x="5892" y="6301"/>
                    <a:pt x="5420" y="6112"/>
                    <a:pt x="5105" y="5766"/>
                  </a:cubicBezTo>
                  <a:cubicBezTo>
                    <a:pt x="4947" y="5608"/>
                    <a:pt x="4947" y="5356"/>
                    <a:pt x="5105" y="5262"/>
                  </a:cubicBezTo>
                  <a:cubicBezTo>
                    <a:pt x="5184" y="5183"/>
                    <a:pt x="5278" y="5143"/>
                    <a:pt x="5369" y="5143"/>
                  </a:cubicBezTo>
                  <a:cubicBezTo>
                    <a:pt x="5459" y="5143"/>
                    <a:pt x="5546" y="5183"/>
                    <a:pt x="5609" y="5262"/>
                  </a:cubicBezTo>
                  <a:cubicBezTo>
                    <a:pt x="5829" y="5466"/>
                    <a:pt x="6113" y="5569"/>
                    <a:pt x="6396" y="5569"/>
                  </a:cubicBezTo>
                  <a:cubicBezTo>
                    <a:pt x="6680" y="5569"/>
                    <a:pt x="6964" y="5466"/>
                    <a:pt x="7184" y="5262"/>
                  </a:cubicBezTo>
                  <a:cubicBezTo>
                    <a:pt x="7263" y="5183"/>
                    <a:pt x="7365" y="5143"/>
                    <a:pt x="7460" y="5143"/>
                  </a:cubicBezTo>
                  <a:close/>
                  <a:moveTo>
                    <a:pt x="6396" y="0"/>
                  </a:moveTo>
                  <a:cubicBezTo>
                    <a:pt x="5829" y="1071"/>
                    <a:pt x="4695" y="1828"/>
                    <a:pt x="3403" y="1828"/>
                  </a:cubicBezTo>
                  <a:lnTo>
                    <a:pt x="2301" y="1828"/>
                  </a:lnTo>
                  <a:cubicBezTo>
                    <a:pt x="1482" y="1828"/>
                    <a:pt x="757" y="2489"/>
                    <a:pt x="757" y="3308"/>
                  </a:cubicBezTo>
                  <a:lnTo>
                    <a:pt x="757" y="3529"/>
                  </a:lnTo>
                  <a:cubicBezTo>
                    <a:pt x="284" y="3781"/>
                    <a:pt x="1" y="4253"/>
                    <a:pt x="1" y="4820"/>
                  </a:cubicBezTo>
                  <a:cubicBezTo>
                    <a:pt x="1" y="5640"/>
                    <a:pt x="694" y="6301"/>
                    <a:pt x="1513" y="6301"/>
                  </a:cubicBezTo>
                  <a:cubicBezTo>
                    <a:pt x="1891" y="6301"/>
                    <a:pt x="2301" y="6144"/>
                    <a:pt x="2521" y="5923"/>
                  </a:cubicBezTo>
                  <a:cubicBezTo>
                    <a:pt x="3120" y="7467"/>
                    <a:pt x="4632" y="8601"/>
                    <a:pt x="6365" y="8601"/>
                  </a:cubicBezTo>
                  <a:cubicBezTo>
                    <a:pt x="8098" y="8601"/>
                    <a:pt x="9578" y="7467"/>
                    <a:pt x="10177" y="5923"/>
                  </a:cubicBezTo>
                  <a:cubicBezTo>
                    <a:pt x="10461" y="6144"/>
                    <a:pt x="10807" y="6301"/>
                    <a:pt x="11185" y="6301"/>
                  </a:cubicBezTo>
                  <a:cubicBezTo>
                    <a:pt x="12036" y="6301"/>
                    <a:pt x="12697" y="5640"/>
                    <a:pt x="12697" y="4820"/>
                  </a:cubicBezTo>
                  <a:cubicBezTo>
                    <a:pt x="12760" y="4253"/>
                    <a:pt x="12445" y="3749"/>
                    <a:pt x="12036" y="3529"/>
                  </a:cubicBezTo>
                  <a:lnTo>
                    <a:pt x="12036" y="3308"/>
                  </a:lnTo>
                  <a:cubicBezTo>
                    <a:pt x="12036" y="2489"/>
                    <a:pt x="11311" y="1828"/>
                    <a:pt x="10492" y="1828"/>
                  </a:cubicBezTo>
                  <a:lnTo>
                    <a:pt x="9389" y="1828"/>
                  </a:lnTo>
                  <a:cubicBezTo>
                    <a:pt x="8098" y="1828"/>
                    <a:pt x="6932" y="1071"/>
                    <a:pt x="6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1" name="Google Shape;824;p34">
            <a:extLst>
              <a:ext uri="{FF2B5EF4-FFF2-40B4-BE49-F238E27FC236}">
                <a16:creationId xmlns:a16="http://schemas.microsoft.com/office/drawing/2014/main" id="{48EA95A1-7277-40C3-B64F-ADBBAC628D59}"/>
              </a:ext>
            </a:extLst>
          </p:cNvPr>
          <p:cNvSpPr txBox="1">
            <a:spLocks/>
          </p:cNvSpPr>
          <p:nvPr/>
        </p:nvSpPr>
        <p:spPr>
          <a:xfrm>
            <a:off x="1205599" y="3274052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MY" sz="2000" b="1" dirty="0">
                <a:solidFill>
                  <a:schemeClr val="accent3"/>
                </a:solidFill>
                <a:latin typeface="Teko" panose="020B0604020202020204" charset="0"/>
                <a:cs typeface="Teko" panose="020B0604020202020204" charset="0"/>
              </a:rPr>
              <a:t>USER</a:t>
            </a:r>
          </a:p>
        </p:txBody>
      </p:sp>
      <p:sp>
        <p:nvSpPr>
          <p:cNvPr id="32" name="Google Shape;824;p34">
            <a:extLst>
              <a:ext uri="{FF2B5EF4-FFF2-40B4-BE49-F238E27FC236}">
                <a16:creationId xmlns:a16="http://schemas.microsoft.com/office/drawing/2014/main" id="{8C6BFA12-7011-4339-A0D5-00175AE2EBAF}"/>
              </a:ext>
            </a:extLst>
          </p:cNvPr>
          <p:cNvSpPr txBox="1">
            <a:spLocks/>
          </p:cNvSpPr>
          <p:nvPr/>
        </p:nvSpPr>
        <p:spPr>
          <a:xfrm>
            <a:off x="5543383" y="3243158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MY" sz="2000" b="1" dirty="0">
                <a:solidFill>
                  <a:schemeClr val="accent3"/>
                </a:solidFill>
                <a:latin typeface="Teko" panose="020B0604020202020204" charset="0"/>
                <a:cs typeface="Teko" panose="020B0604020202020204" charset="0"/>
              </a:rPr>
              <a:t>ADMIN</a:t>
            </a:r>
          </a:p>
        </p:txBody>
      </p:sp>
      <p:sp>
        <p:nvSpPr>
          <p:cNvPr id="33" name="Google Shape;825;p34">
            <a:extLst>
              <a:ext uri="{FF2B5EF4-FFF2-40B4-BE49-F238E27FC236}">
                <a16:creationId xmlns:a16="http://schemas.microsoft.com/office/drawing/2014/main" id="{4FC416A2-6A9D-4C11-A2E5-420743E0C3F5}"/>
              </a:ext>
            </a:extLst>
          </p:cNvPr>
          <p:cNvSpPr txBox="1">
            <a:spLocks/>
          </p:cNvSpPr>
          <p:nvPr/>
        </p:nvSpPr>
        <p:spPr>
          <a:xfrm>
            <a:off x="685935" y="1471943"/>
            <a:ext cx="844046" cy="452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accent3"/>
                </a:solidFill>
                <a:latin typeface="Baloo 2" panose="020B0604020202020204" charset="0"/>
                <a:cs typeface="Baloo 2" panose="020B0604020202020204" charset="0"/>
              </a:rPr>
              <a:t>Login</a:t>
            </a:r>
          </a:p>
        </p:txBody>
      </p:sp>
      <p:sp>
        <p:nvSpPr>
          <p:cNvPr id="34" name="Google Shape;825;p34">
            <a:extLst>
              <a:ext uri="{FF2B5EF4-FFF2-40B4-BE49-F238E27FC236}">
                <a16:creationId xmlns:a16="http://schemas.microsoft.com/office/drawing/2014/main" id="{AC9D7F64-4480-4F54-9840-6912B5446CFA}"/>
              </a:ext>
            </a:extLst>
          </p:cNvPr>
          <p:cNvSpPr txBox="1">
            <a:spLocks/>
          </p:cNvSpPr>
          <p:nvPr/>
        </p:nvSpPr>
        <p:spPr>
          <a:xfrm>
            <a:off x="585287" y="2200935"/>
            <a:ext cx="1055383" cy="452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accent3"/>
                </a:solidFill>
                <a:latin typeface="Baloo 2" panose="020B0604020202020204" charset="0"/>
                <a:cs typeface="Baloo 2" panose="020B0604020202020204" charset="0"/>
              </a:rPr>
              <a:t>Register</a:t>
            </a:r>
          </a:p>
        </p:txBody>
      </p:sp>
      <p:sp>
        <p:nvSpPr>
          <p:cNvPr id="67" name="Google Shape;825;p34">
            <a:extLst>
              <a:ext uri="{FF2B5EF4-FFF2-40B4-BE49-F238E27FC236}">
                <a16:creationId xmlns:a16="http://schemas.microsoft.com/office/drawing/2014/main" id="{B4C2ABAB-A486-4447-B763-686D709D948C}"/>
              </a:ext>
            </a:extLst>
          </p:cNvPr>
          <p:cNvSpPr txBox="1">
            <a:spLocks/>
          </p:cNvSpPr>
          <p:nvPr/>
        </p:nvSpPr>
        <p:spPr>
          <a:xfrm>
            <a:off x="1283629" y="1792104"/>
            <a:ext cx="1055383" cy="452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accent3"/>
                </a:solidFill>
                <a:latin typeface="Baloo 2" panose="020B0604020202020204" charset="0"/>
                <a:cs typeface="Baloo 2" panose="020B0604020202020204" charset="0"/>
              </a:rPr>
              <a:t>Log Out</a:t>
            </a:r>
          </a:p>
        </p:txBody>
      </p:sp>
      <p:sp>
        <p:nvSpPr>
          <p:cNvPr id="68" name="Google Shape;825;p34">
            <a:extLst>
              <a:ext uri="{FF2B5EF4-FFF2-40B4-BE49-F238E27FC236}">
                <a16:creationId xmlns:a16="http://schemas.microsoft.com/office/drawing/2014/main" id="{E4603FA0-A3BB-4C23-B485-DE28F10BD2BA}"/>
              </a:ext>
            </a:extLst>
          </p:cNvPr>
          <p:cNvSpPr txBox="1">
            <a:spLocks/>
          </p:cNvSpPr>
          <p:nvPr/>
        </p:nvSpPr>
        <p:spPr>
          <a:xfrm>
            <a:off x="4942572" y="1933822"/>
            <a:ext cx="844046" cy="452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accent3"/>
                </a:solidFill>
                <a:latin typeface="Baloo 2" panose="020B0604020202020204" charset="0"/>
                <a:cs typeface="Baloo 2" panose="020B0604020202020204" charset="0"/>
              </a:rPr>
              <a:t>Login</a:t>
            </a:r>
          </a:p>
        </p:txBody>
      </p:sp>
      <p:sp>
        <p:nvSpPr>
          <p:cNvPr id="69" name="Google Shape;825;p34">
            <a:extLst>
              <a:ext uri="{FF2B5EF4-FFF2-40B4-BE49-F238E27FC236}">
                <a16:creationId xmlns:a16="http://schemas.microsoft.com/office/drawing/2014/main" id="{082DE9C0-12DB-40EF-9D4A-971286503B89}"/>
              </a:ext>
            </a:extLst>
          </p:cNvPr>
          <p:cNvSpPr txBox="1">
            <a:spLocks/>
          </p:cNvSpPr>
          <p:nvPr/>
        </p:nvSpPr>
        <p:spPr>
          <a:xfrm>
            <a:off x="5015404" y="2925285"/>
            <a:ext cx="1055383" cy="452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accent3"/>
                </a:solidFill>
                <a:latin typeface="Baloo 2" panose="020B0604020202020204" charset="0"/>
                <a:cs typeface="Baloo 2" panose="020B0604020202020204" charset="0"/>
              </a:rPr>
              <a:t>Log Out</a:t>
            </a:r>
          </a:p>
        </p:txBody>
      </p:sp>
      <p:sp>
        <p:nvSpPr>
          <p:cNvPr id="70" name="Google Shape;825;p34">
            <a:extLst>
              <a:ext uri="{FF2B5EF4-FFF2-40B4-BE49-F238E27FC236}">
                <a16:creationId xmlns:a16="http://schemas.microsoft.com/office/drawing/2014/main" id="{EA5D51BF-1180-4571-B806-FAFC9B36CEA6}"/>
              </a:ext>
            </a:extLst>
          </p:cNvPr>
          <p:cNvSpPr txBox="1">
            <a:spLocks/>
          </p:cNvSpPr>
          <p:nvPr/>
        </p:nvSpPr>
        <p:spPr>
          <a:xfrm>
            <a:off x="2975067" y="2774265"/>
            <a:ext cx="1055383" cy="452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accent3"/>
                </a:solidFill>
                <a:latin typeface="Baloo 2" panose="020B0604020202020204" charset="0"/>
                <a:cs typeface="Baloo 2" panose="020B0604020202020204" charset="0"/>
              </a:rPr>
              <a:t>Change Theme</a:t>
            </a:r>
          </a:p>
        </p:txBody>
      </p:sp>
      <p:sp>
        <p:nvSpPr>
          <p:cNvPr id="71" name="Google Shape;825;p34">
            <a:extLst>
              <a:ext uri="{FF2B5EF4-FFF2-40B4-BE49-F238E27FC236}">
                <a16:creationId xmlns:a16="http://schemas.microsoft.com/office/drawing/2014/main" id="{363187AA-2756-450A-888A-22C720347534}"/>
              </a:ext>
            </a:extLst>
          </p:cNvPr>
          <p:cNvSpPr txBox="1">
            <a:spLocks/>
          </p:cNvSpPr>
          <p:nvPr/>
        </p:nvSpPr>
        <p:spPr>
          <a:xfrm>
            <a:off x="551255" y="3063296"/>
            <a:ext cx="1055383" cy="452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accent3"/>
                </a:solidFill>
                <a:latin typeface="Baloo 2" panose="020B0604020202020204" charset="0"/>
                <a:cs typeface="Baloo 2" panose="020B0604020202020204" charset="0"/>
              </a:rPr>
              <a:t>Manage Profile</a:t>
            </a:r>
          </a:p>
        </p:txBody>
      </p:sp>
      <p:sp>
        <p:nvSpPr>
          <p:cNvPr id="72" name="Google Shape;825;p34">
            <a:extLst>
              <a:ext uri="{FF2B5EF4-FFF2-40B4-BE49-F238E27FC236}">
                <a16:creationId xmlns:a16="http://schemas.microsoft.com/office/drawing/2014/main" id="{867357FC-C828-443E-A1DB-826F1E7ABD4F}"/>
              </a:ext>
            </a:extLst>
          </p:cNvPr>
          <p:cNvSpPr txBox="1">
            <a:spLocks/>
          </p:cNvSpPr>
          <p:nvPr/>
        </p:nvSpPr>
        <p:spPr>
          <a:xfrm>
            <a:off x="2283709" y="4098684"/>
            <a:ext cx="1055383" cy="452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accent3"/>
                </a:solidFill>
                <a:latin typeface="Baloo 2" panose="020B0604020202020204" charset="0"/>
                <a:cs typeface="Baloo 2" panose="020B0604020202020204" charset="0"/>
              </a:rPr>
              <a:t>Create Post</a:t>
            </a:r>
          </a:p>
        </p:txBody>
      </p:sp>
      <p:sp>
        <p:nvSpPr>
          <p:cNvPr id="73" name="Google Shape;825;p34">
            <a:extLst>
              <a:ext uri="{FF2B5EF4-FFF2-40B4-BE49-F238E27FC236}">
                <a16:creationId xmlns:a16="http://schemas.microsoft.com/office/drawing/2014/main" id="{DA240F40-E107-4244-BC19-7AC107048F00}"/>
              </a:ext>
            </a:extLst>
          </p:cNvPr>
          <p:cNvSpPr txBox="1">
            <a:spLocks/>
          </p:cNvSpPr>
          <p:nvPr/>
        </p:nvSpPr>
        <p:spPr>
          <a:xfrm>
            <a:off x="985849" y="3942289"/>
            <a:ext cx="1055383" cy="452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accent3"/>
                </a:solidFill>
                <a:latin typeface="Baloo 2" panose="020B0604020202020204" charset="0"/>
                <a:cs typeface="Baloo 2" panose="020B0604020202020204" charset="0"/>
              </a:rPr>
              <a:t>Search Keyword</a:t>
            </a:r>
          </a:p>
        </p:txBody>
      </p:sp>
      <p:sp>
        <p:nvSpPr>
          <p:cNvPr id="75" name="Google Shape;825;p34">
            <a:extLst>
              <a:ext uri="{FF2B5EF4-FFF2-40B4-BE49-F238E27FC236}">
                <a16:creationId xmlns:a16="http://schemas.microsoft.com/office/drawing/2014/main" id="{57184F69-7B45-4FE7-AF74-B955E3DB8E76}"/>
              </a:ext>
            </a:extLst>
          </p:cNvPr>
          <p:cNvSpPr txBox="1">
            <a:spLocks/>
          </p:cNvSpPr>
          <p:nvPr/>
        </p:nvSpPr>
        <p:spPr>
          <a:xfrm>
            <a:off x="3048817" y="3531337"/>
            <a:ext cx="1055383" cy="452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accent3"/>
                </a:solidFill>
                <a:latin typeface="Baloo 2" panose="020B0604020202020204" charset="0"/>
                <a:cs typeface="Baloo 2" panose="020B0604020202020204" charset="0"/>
              </a:rPr>
              <a:t>Reply Post</a:t>
            </a:r>
          </a:p>
        </p:txBody>
      </p:sp>
      <p:sp>
        <p:nvSpPr>
          <p:cNvPr id="79" name="Google Shape;780;p32">
            <a:extLst>
              <a:ext uri="{FF2B5EF4-FFF2-40B4-BE49-F238E27FC236}">
                <a16:creationId xmlns:a16="http://schemas.microsoft.com/office/drawing/2014/main" id="{0CE1F9C8-E14B-4382-8C50-A5DC0D085B66}"/>
              </a:ext>
            </a:extLst>
          </p:cNvPr>
          <p:cNvSpPr txBox="1">
            <a:spLocks/>
          </p:cNvSpPr>
          <p:nvPr/>
        </p:nvSpPr>
        <p:spPr>
          <a:xfrm>
            <a:off x="7136518" y="3519935"/>
            <a:ext cx="1456227" cy="50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○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■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○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■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○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Baloo 2"/>
              <a:buChar char="■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>
              <a:spcAft>
                <a:spcPts val="1600"/>
              </a:spcAft>
              <a:buFont typeface="Baloo 2"/>
              <a:buNone/>
            </a:pPr>
            <a:r>
              <a:rPr lang="en-MY" dirty="0"/>
              <a:t>Manage Post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302A-F65F-4C3F-91B5-5FB8D62C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4250" dirty="0"/>
              <a:t>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516D4-5E62-4C27-BCA1-BBA90B52F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6F89B1-0F7B-45F6-B148-13B9E83EA97E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MY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149122799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Campaign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00B9FF"/>
      </a:accent4>
      <a:accent5>
        <a:srgbClr val="FF7AA1"/>
      </a:accent5>
      <a:accent6>
        <a:srgbClr val="FF6A00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212</Words>
  <Application>Microsoft Office PowerPoint</Application>
  <PresentationFormat>On-screen Show (16:9)</PresentationFormat>
  <Paragraphs>63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Teko</vt:lpstr>
      <vt:lpstr>Arial</vt:lpstr>
      <vt:lpstr>Concert One</vt:lpstr>
      <vt:lpstr>Roboto Condensed Light</vt:lpstr>
      <vt:lpstr>Baloo 2</vt:lpstr>
      <vt:lpstr>Virtual Campaign by Slidesgo</vt:lpstr>
      <vt:lpstr>Forum Based Website Development Project</vt:lpstr>
      <vt:lpstr>OUR TEAM MEMBERS</vt:lpstr>
      <vt:lpstr>Introduction</vt:lpstr>
      <vt:lpstr>Introduction to Our Project</vt:lpstr>
      <vt:lpstr>Architecture</vt:lpstr>
      <vt:lpstr>Architecture</vt:lpstr>
      <vt:lpstr>Case Study</vt:lpstr>
      <vt:lpstr>Functionality</vt:lpstr>
      <vt:lpstr>Demonstration</vt:lpstr>
      <vt:lpstr>Conclusion</vt:lpstr>
      <vt:lpstr>Future Improvements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Forum Based Website Development Project</dc:title>
  <dc:creator>TornadoZzx Jochebed</dc:creator>
  <cp:lastModifiedBy>WONG ZHI XUAN</cp:lastModifiedBy>
  <cp:revision>15</cp:revision>
  <dcterms:modified xsi:type="dcterms:W3CDTF">2021-07-08T15:10:00Z</dcterms:modified>
</cp:coreProperties>
</file>