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EE7"/>
    <a:srgbClr val="E7A800"/>
    <a:srgbClr val="FFD818"/>
    <a:srgbClr val="B17EFF"/>
    <a:srgbClr val="9966FF"/>
    <a:srgbClr val="CC99FF"/>
    <a:srgbClr val="F57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1298-A8ED-4E8B-9A89-20DCAF77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39672-F438-47B4-A7BE-C122FB0F7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F2C5-657F-46D9-BA5B-35A6A08B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4810-0976-48CA-96C3-30B8F371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8BF7-B1F2-4DBC-A690-3C17F980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6C43-C0F2-4D25-9891-257811ED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BEAC-38E2-493F-AB0D-B649C3CD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790B-29D2-43EE-A86A-60BFABEA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4C84-3774-4FA1-AC07-1B98AD63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9F9F-F816-4A1E-A31F-1F4ACCC7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8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04B39-6922-4B24-9C43-19898DEF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953C-43A4-4E84-99E1-4CA6487E0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7A07-4C1E-4442-BCCE-CFDA9779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9372-92B7-4750-AF7D-D9F599F3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6752-D802-407F-AB3C-E86DF3A5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D564-0482-4AA8-955C-7A53C821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519D-3F36-4BE5-AC04-67AE72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1C18-64AB-4637-890D-7479D547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7292-F102-4343-AACC-DBE3CCF7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718D-BB93-4261-97E2-0454618E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EA0E-3669-4A46-A546-A2CBE77C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6014D-7F66-429E-AE4A-B7D32B5E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B6E6-F00A-40F7-AAC1-80418E70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EDE5-B138-4D2E-B7B3-F6D619A7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4808-F9DE-4B8C-9241-A54CAB8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191-32C8-49CB-8F26-38D6BEBD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9F77-5F49-434E-AC62-1539F3987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5CD4-0E49-4433-9763-01793FD5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4113B-0C41-4917-94FB-8E6057E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F0E4-E9F5-453A-9F91-DD20CB8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CA803-5C1F-4694-89E6-69B027AA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984-6F3E-4F55-A7AC-D4919EAD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F74D-4A73-4E76-96D5-02C86416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4968-C7FE-4906-9E8D-75D6D5448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3BFA5-64B7-4C53-A043-A6A5A938F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9064B-0D1A-4D96-A246-E84AE6EFA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FB63F-3327-4866-B607-7F4C201B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24A6B-3C7B-440D-BF83-B105D5B9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08CE-0383-4E49-8671-797285DA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9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FEA4-7796-41E1-BB2C-23DF8AD7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F0686-CA98-4508-91A7-DB01B1A8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1D3FA-729F-42C9-A7DA-4D8599F4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1B628-A45B-49CB-A4CF-3F5DA01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2CD97-6742-4E8D-BFC8-D34A9AE7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801A8-9BDB-4AC9-BED4-235A2B2E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45B05-349C-4D61-8B4F-3B44599C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5B1F-2BF2-45BA-AB40-0045DB88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7D3C-5C79-48B9-A9DD-0351A307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40CB5-75DA-47B4-9ECE-1C148B75F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34C3-E1FA-4CE3-9033-C8330050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07B8-D73F-4374-AF2B-6F7CCB5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03987-D1B8-4FB9-8547-B995413B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6174-5C1D-4836-BF78-DF7485F6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9CFFE-1FBF-4B3D-8B15-8F22F4C93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63E8F-682E-4717-ACAF-9F70DA05B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A9F6B-4468-4D4B-9B80-4610C9EE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9FD0-BDDE-48A4-9173-99E9CE5A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C555-B7E2-44A4-A00A-DBF7EB4F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FC74B-693B-483D-95A3-9161D934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913D-4A90-4BE5-8BB0-A436923E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BE7F-D889-4468-B82A-2A6D74BFF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16C6-E342-4135-8524-6BCD4964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7AFB-B5E3-4C99-B792-337128B6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7C0F25-B739-42E1-B69B-7D0C74561512}"/>
              </a:ext>
            </a:extLst>
          </p:cNvPr>
          <p:cNvGrpSpPr/>
          <p:nvPr/>
        </p:nvGrpSpPr>
        <p:grpSpPr>
          <a:xfrm>
            <a:off x="4882197" y="574956"/>
            <a:ext cx="2743200" cy="2743200"/>
            <a:chOff x="2073872" y="628698"/>
            <a:chExt cx="5477548" cy="54775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01EA2-0DBD-42CD-BDDD-E6FFA637260E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278148-CB70-4E12-AB41-8465AF949C71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D72F75EC-BA4B-4B0E-B2C9-30B037715B9A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A8610D8-0030-4952-AF3D-E72685DDA773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3F8AF2C-A78F-45A5-9AFE-901791CF8174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443EFD0-F372-41BB-ACA7-ED8E3378CABB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9966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8D8560-396B-43BC-BA55-5B4E013498DC}"/>
              </a:ext>
            </a:extLst>
          </p:cNvPr>
          <p:cNvGrpSpPr/>
          <p:nvPr/>
        </p:nvGrpSpPr>
        <p:grpSpPr>
          <a:xfrm>
            <a:off x="251669" y="242939"/>
            <a:ext cx="457200" cy="3351112"/>
            <a:chOff x="251669" y="242939"/>
            <a:chExt cx="457200" cy="33511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7E2EDA-3338-4704-B0BD-DE5D9286A11C}"/>
                </a:ext>
              </a:extLst>
            </p:cNvPr>
            <p:cNvSpPr/>
            <p:nvPr/>
          </p:nvSpPr>
          <p:spPr>
            <a:xfrm>
              <a:off x="251669" y="821723"/>
              <a:ext cx="457200" cy="4572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CA9AE8-F975-496C-8A74-CCAD759179B2}"/>
                </a:ext>
              </a:extLst>
            </p:cNvPr>
            <p:cNvSpPr/>
            <p:nvPr/>
          </p:nvSpPr>
          <p:spPr>
            <a:xfrm>
              <a:off x="251669" y="1400505"/>
              <a:ext cx="457200" cy="457200"/>
            </a:xfrm>
            <a:prstGeom prst="rect">
              <a:avLst/>
            </a:prstGeom>
            <a:solidFill>
              <a:srgbClr val="814E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62F1C-1EE7-4E36-97DF-38CF0BE1A23F}"/>
                </a:ext>
              </a:extLst>
            </p:cNvPr>
            <p:cNvSpPr/>
            <p:nvPr/>
          </p:nvSpPr>
          <p:spPr>
            <a:xfrm>
              <a:off x="251669" y="242939"/>
              <a:ext cx="457200" cy="457200"/>
            </a:xfrm>
            <a:prstGeom prst="rect">
              <a:avLst/>
            </a:prstGeom>
            <a:solidFill>
              <a:srgbClr val="B17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BCC31B-6405-4DEA-8029-061E23E5AA34}"/>
                </a:ext>
              </a:extLst>
            </p:cNvPr>
            <p:cNvSpPr/>
            <p:nvPr/>
          </p:nvSpPr>
          <p:spPr>
            <a:xfrm>
              <a:off x="251669" y="2558069"/>
              <a:ext cx="457200" cy="457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F3825F-3B5C-4754-87AE-9C49CA9B5A5D}"/>
                </a:ext>
              </a:extLst>
            </p:cNvPr>
            <p:cNvSpPr/>
            <p:nvPr/>
          </p:nvSpPr>
          <p:spPr>
            <a:xfrm>
              <a:off x="251669" y="3136851"/>
              <a:ext cx="457200" cy="457200"/>
            </a:xfrm>
            <a:prstGeom prst="rect">
              <a:avLst/>
            </a:prstGeom>
            <a:solidFill>
              <a:srgbClr val="E7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C4A7A7-9B89-4B5E-A46E-6330BD168957}"/>
                </a:ext>
              </a:extLst>
            </p:cNvPr>
            <p:cNvSpPr/>
            <p:nvPr/>
          </p:nvSpPr>
          <p:spPr>
            <a:xfrm>
              <a:off x="251669" y="1979287"/>
              <a:ext cx="457200" cy="457200"/>
            </a:xfrm>
            <a:prstGeom prst="rect">
              <a:avLst/>
            </a:prstGeom>
            <a:solidFill>
              <a:srgbClr val="FFD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8FD754-02E1-4F0F-9F0D-DD9ACDD03AB1}"/>
              </a:ext>
            </a:extLst>
          </p:cNvPr>
          <p:cNvGrpSpPr/>
          <p:nvPr/>
        </p:nvGrpSpPr>
        <p:grpSpPr>
          <a:xfrm>
            <a:off x="8281431" y="574956"/>
            <a:ext cx="2743200" cy="2743200"/>
            <a:chOff x="2073872" y="628698"/>
            <a:chExt cx="5477548" cy="54775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1B2521-78F2-44AE-A920-D96C4FF3CCB4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9CEF0B-F778-4C3D-BE95-7C3C2E00C43B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25" name="Block Arc 9">
                <a:extLst>
                  <a:ext uri="{FF2B5EF4-FFF2-40B4-BE49-F238E27FC236}">
                    <a16:creationId xmlns:a16="http://schemas.microsoft.com/office/drawing/2014/main" id="{66E01F9C-000A-442F-BE94-0E4867A8DE18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814E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Block Arc 10">
                <a:extLst>
                  <a:ext uri="{FF2B5EF4-FFF2-40B4-BE49-F238E27FC236}">
                    <a16:creationId xmlns:a16="http://schemas.microsoft.com/office/drawing/2014/main" id="{959221E8-7F65-43EB-BD75-756C75CD8786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E7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EFF197A-40BA-4288-AC42-70A0F407C0DB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E7A8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4E882C6-4555-41D1-8DB3-75264F79C45A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814EE7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26D535-A3BF-4CAE-B327-DFDE8BC2F1AB}"/>
              </a:ext>
            </a:extLst>
          </p:cNvPr>
          <p:cNvGrpSpPr/>
          <p:nvPr/>
        </p:nvGrpSpPr>
        <p:grpSpPr>
          <a:xfrm>
            <a:off x="1482963" y="574956"/>
            <a:ext cx="2743200" cy="2743200"/>
            <a:chOff x="2073872" y="628698"/>
            <a:chExt cx="5477548" cy="54775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05D943-2C2F-4BD5-9B6F-BE23DADD6A94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A4E6BD-B2C7-4153-8A36-295919F3AE57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32" name="Block Arc 9">
                <a:extLst>
                  <a:ext uri="{FF2B5EF4-FFF2-40B4-BE49-F238E27FC236}">
                    <a16:creationId xmlns:a16="http://schemas.microsoft.com/office/drawing/2014/main" id="{83283E65-C688-41D5-8300-CBE3EBBCEA68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B17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10">
                <a:extLst>
                  <a:ext uri="{FF2B5EF4-FFF2-40B4-BE49-F238E27FC236}">
                    <a16:creationId xmlns:a16="http://schemas.microsoft.com/office/drawing/2014/main" id="{6B829293-4BBE-4490-AEB5-C790C741FA8F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FFD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92A0B9C-8A93-4265-9FB1-FC29F0541A78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FFD818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E97BAB3-1527-4A3B-B671-80DD6311F369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B17E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64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DA04E8-538E-4706-BAA9-6C8BC2FEDAEE}"/>
              </a:ext>
            </a:extLst>
          </p:cNvPr>
          <p:cNvGrpSpPr/>
          <p:nvPr/>
        </p:nvGrpSpPr>
        <p:grpSpPr>
          <a:xfrm>
            <a:off x="251669" y="242939"/>
            <a:ext cx="457200" cy="3351112"/>
            <a:chOff x="251669" y="242939"/>
            <a:chExt cx="457200" cy="33511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7E2EDA-3338-4704-B0BD-DE5D9286A11C}"/>
                </a:ext>
              </a:extLst>
            </p:cNvPr>
            <p:cNvSpPr/>
            <p:nvPr/>
          </p:nvSpPr>
          <p:spPr>
            <a:xfrm>
              <a:off x="251669" y="821723"/>
              <a:ext cx="457200" cy="4572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CA9AE8-F975-496C-8A74-CCAD759179B2}"/>
                </a:ext>
              </a:extLst>
            </p:cNvPr>
            <p:cNvSpPr/>
            <p:nvPr/>
          </p:nvSpPr>
          <p:spPr>
            <a:xfrm>
              <a:off x="251669" y="1400505"/>
              <a:ext cx="457200" cy="457200"/>
            </a:xfrm>
            <a:prstGeom prst="rect">
              <a:avLst/>
            </a:prstGeom>
            <a:solidFill>
              <a:srgbClr val="814E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62F1C-1EE7-4E36-97DF-38CF0BE1A23F}"/>
                </a:ext>
              </a:extLst>
            </p:cNvPr>
            <p:cNvSpPr/>
            <p:nvPr/>
          </p:nvSpPr>
          <p:spPr>
            <a:xfrm>
              <a:off x="251669" y="242939"/>
              <a:ext cx="457200" cy="457200"/>
            </a:xfrm>
            <a:prstGeom prst="rect">
              <a:avLst/>
            </a:prstGeom>
            <a:solidFill>
              <a:srgbClr val="B17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BCC31B-6405-4DEA-8029-061E23E5AA34}"/>
                </a:ext>
              </a:extLst>
            </p:cNvPr>
            <p:cNvSpPr/>
            <p:nvPr/>
          </p:nvSpPr>
          <p:spPr>
            <a:xfrm>
              <a:off x="251669" y="2558069"/>
              <a:ext cx="457200" cy="457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F3825F-3B5C-4754-87AE-9C49CA9B5A5D}"/>
                </a:ext>
              </a:extLst>
            </p:cNvPr>
            <p:cNvSpPr/>
            <p:nvPr/>
          </p:nvSpPr>
          <p:spPr>
            <a:xfrm>
              <a:off x="251669" y="3136851"/>
              <a:ext cx="457200" cy="457200"/>
            </a:xfrm>
            <a:prstGeom prst="rect">
              <a:avLst/>
            </a:prstGeom>
            <a:solidFill>
              <a:srgbClr val="E7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C4A7A7-9B89-4B5E-A46E-6330BD168957}"/>
                </a:ext>
              </a:extLst>
            </p:cNvPr>
            <p:cNvSpPr/>
            <p:nvPr/>
          </p:nvSpPr>
          <p:spPr>
            <a:xfrm>
              <a:off x="251669" y="1979287"/>
              <a:ext cx="457200" cy="457200"/>
            </a:xfrm>
            <a:prstGeom prst="rect">
              <a:avLst/>
            </a:prstGeom>
            <a:solidFill>
              <a:srgbClr val="FFD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4CBD0A-5C80-4B9B-AFE3-46385616F8F8}"/>
              </a:ext>
            </a:extLst>
          </p:cNvPr>
          <p:cNvGrpSpPr/>
          <p:nvPr/>
        </p:nvGrpSpPr>
        <p:grpSpPr>
          <a:xfrm>
            <a:off x="3352800" y="1278923"/>
            <a:ext cx="2743200" cy="2743200"/>
            <a:chOff x="5201760" y="1526937"/>
            <a:chExt cx="274320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CB01C3-E286-4F08-9E61-D5710A185A03}"/>
                </a:ext>
              </a:extLst>
            </p:cNvPr>
            <p:cNvGrpSpPr/>
            <p:nvPr/>
          </p:nvGrpSpPr>
          <p:grpSpPr>
            <a:xfrm>
              <a:off x="5201760" y="1526937"/>
              <a:ext cx="2743200" cy="2743200"/>
              <a:chOff x="4882197" y="1127372"/>
              <a:chExt cx="2743200" cy="27432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501EA2-0DBD-42CD-BDDD-E6FFA637260E}"/>
                  </a:ext>
                </a:extLst>
              </p:cNvPr>
              <p:cNvSpPr/>
              <p:nvPr/>
            </p:nvSpPr>
            <p:spPr>
              <a:xfrm>
                <a:off x="4882197" y="11273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1E87CB4-40A2-4217-888C-9CB36750EA19}"/>
                  </a:ext>
                </a:extLst>
              </p:cNvPr>
              <p:cNvSpPr/>
              <p:nvPr/>
            </p:nvSpPr>
            <p:spPr>
              <a:xfrm rot="853024">
                <a:off x="5144715" y="1183069"/>
                <a:ext cx="1582803" cy="2216048"/>
              </a:xfrm>
              <a:custGeom>
                <a:avLst/>
                <a:gdLst>
                  <a:gd name="connsiteX0" fmla="*/ 501071 w 1582803"/>
                  <a:gd name="connsiteY0" fmla="*/ 2199288 h 2216048"/>
                  <a:gd name="connsiteX1" fmla="*/ 501416 w 1582803"/>
                  <a:gd name="connsiteY1" fmla="*/ 2199563 h 2216048"/>
                  <a:gd name="connsiteX2" fmla="*/ 499805 w 1582803"/>
                  <a:gd name="connsiteY2" fmla="*/ 2201202 h 2216048"/>
                  <a:gd name="connsiteX3" fmla="*/ 509436 w 1582803"/>
                  <a:gd name="connsiteY3" fmla="*/ 2186644 h 2216048"/>
                  <a:gd name="connsiteX4" fmla="*/ 501071 w 1582803"/>
                  <a:gd name="connsiteY4" fmla="*/ 2199288 h 2216048"/>
                  <a:gd name="connsiteX5" fmla="*/ 500790 w 1582803"/>
                  <a:gd name="connsiteY5" fmla="*/ 2199065 h 2216048"/>
                  <a:gd name="connsiteX6" fmla="*/ 507729 w 1582803"/>
                  <a:gd name="connsiteY6" fmla="*/ 2188975 h 2216048"/>
                  <a:gd name="connsiteX7" fmla="*/ 509436 w 1582803"/>
                  <a:gd name="connsiteY7" fmla="*/ 2186644 h 2216048"/>
                  <a:gd name="connsiteX8" fmla="*/ 819110 w 1582803"/>
                  <a:gd name="connsiteY8" fmla="*/ 160678 h 2216048"/>
                  <a:gd name="connsiteX9" fmla="*/ 1429197 w 1582803"/>
                  <a:gd name="connsiteY9" fmla="*/ 149133 h 2216048"/>
                  <a:gd name="connsiteX10" fmla="*/ 1526472 w 1582803"/>
                  <a:gd name="connsiteY10" fmla="*/ 179022 h 2216048"/>
                  <a:gd name="connsiteX11" fmla="*/ 1534350 w 1582803"/>
                  <a:gd name="connsiteY11" fmla="*/ 160689 h 2216048"/>
                  <a:gd name="connsiteX12" fmla="*/ 1582803 w 1582803"/>
                  <a:gd name="connsiteY12" fmla="*/ 0 h 2216048"/>
                  <a:gd name="connsiteX13" fmla="*/ 1553906 w 1582803"/>
                  <a:gd name="connsiteY13" fmla="*/ 203321 h 2216048"/>
                  <a:gd name="connsiteX14" fmla="*/ 1431819 w 1582803"/>
                  <a:gd name="connsiteY14" fmla="*/ 455379 h 2216048"/>
                  <a:gd name="connsiteX15" fmla="*/ 1192992 w 1582803"/>
                  <a:gd name="connsiteY15" fmla="*/ 782244 h 2216048"/>
                  <a:gd name="connsiteX16" fmla="*/ 942392 w 1582803"/>
                  <a:gd name="connsiteY16" fmla="*/ 1122144 h 2216048"/>
                  <a:gd name="connsiteX17" fmla="*/ 787564 w 1582803"/>
                  <a:gd name="connsiteY17" fmla="*/ 1483010 h 2216048"/>
                  <a:gd name="connsiteX18" fmla="*/ 714659 w 1582803"/>
                  <a:gd name="connsiteY18" fmla="*/ 1968863 h 2216048"/>
                  <a:gd name="connsiteX19" fmla="*/ 704525 w 1582803"/>
                  <a:gd name="connsiteY19" fmla="*/ 2127224 h 2216048"/>
                  <a:gd name="connsiteX20" fmla="*/ 609814 w 1582803"/>
                  <a:gd name="connsiteY20" fmla="*/ 1693889 h 2216048"/>
                  <a:gd name="connsiteX21" fmla="*/ 570956 w 1582803"/>
                  <a:gd name="connsiteY21" fmla="*/ 1361993 h 2216048"/>
                  <a:gd name="connsiteX22" fmla="*/ 648283 w 1582803"/>
                  <a:gd name="connsiteY22" fmla="*/ 1528349 h 2216048"/>
                  <a:gd name="connsiteX23" fmla="*/ 644059 w 1582803"/>
                  <a:gd name="connsiteY23" fmla="*/ 1313318 h 2216048"/>
                  <a:gd name="connsiteX24" fmla="*/ 722701 w 1582803"/>
                  <a:gd name="connsiteY24" fmla="*/ 1147650 h 2216048"/>
                  <a:gd name="connsiteX25" fmla="*/ 770426 w 1582803"/>
                  <a:gd name="connsiteY25" fmla="*/ 919458 h 2216048"/>
                  <a:gd name="connsiteX26" fmla="*/ 801597 w 1582803"/>
                  <a:gd name="connsiteY26" fmla="*/ 1062329 h 2216048"/>
                  <a:gd name="connsiteX27" fmla="*/ 835154 w 1582803"/>
                  <a:gd name="connsiteY27" fmla="*/ 837726 h 2216048"/>
                  <a:gd name="connsiteX28" fmla="*/ 983437 w 1582803"/>
                  <a:gd name="connsiteY28" fmla="*/ 649389 h 2216048"/>
                  <a:gd name="connsiteX29" fmla="*/ 1155522 w 1582803"/>
                  <a:gd name="connsiteY29" fmla="*/ 515329 h 2216048"/>
                  <a:gd name="connsiteX30" fmla="*/ 1391329 w 1582803"/>
                  <a:gd name="connsiteY30" fmla="*/ 355074 h 2216048"/>
                  <a:gd name="connsiteX31" fmla="*/ 1396094 w 1582803"/>
                  <a:gd name="connsiteY31" fmla="*/ 350843 h 2216048"/>
                  <a:gd name="connsiteX32" fmla="*/ 1378860 w 1582803"/>
                  <a:gd name="connsiteY32" fmla="*/ 345548 h 2216048"/>
                  <a:gd name="connsiteX33" fmla="*/ 306027 w 1582803"/>
                  <a:gd name="connsiteY33" fmla="*/ 829562 h 2216048"/>
                  <a:gd name="connsiteX34" fmla="*/ 432427 w 1582803"/>
                  <a:gd name="connsiteY34" fmla="*/ 2144702 h 2216048"/>
                  <a:gd name="connsiteX35" fmla="*/ 500790 w 1582803"/>
                  <a:gd name="connsiteY35" fmla="*/ 2199065 h 2216048"/>
                  <a:gd name="connsiteX36" fmla="*/ 498194 w 1582803"/>
                  <a:gd name="connsiteY36" fmla="*/ 2202840 h 2216048"/>
                  <a:gd name="connsiteX37" fmla="*/ 125476 w 1582803"/>
                  <a:gd name="connsiteY37" fmla="*/ 737314 h 2216048"/>
                  <a:gd name="connsiteX38" fmla="*/ 819110 w 1582803"/>
                  <a:gd name="connsiteY38" fmla="*/ 160678 h 221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82803" h="2216048">
                    <a:moveTo>
                      <a:pt x="501071" y="2199288"/>
                    </a:moveTo>
                    <a:lnTo>
                      <a:pt x="501416" y="2199563"/>
                    </a:lnTo>
                    <a:cubicBezTo>
                      <a:pt x="482326" y="2227446"/>
                      <a:pt x="491065" y="2214324"/>
                      <a:pt x="499805" y="2201202"/>
                    </a:cubicBezTo>
                    <a:close/>
                    <a:moveTo>
                      <a:pt x="509436" y="2186644"/>
                    </a:moveTo>
                    <a:lnTo>
                      <a:pt x="501071" y="2199288"/>
                    </a:lnTo>
                    <a:lnTo>
                      <a:pt x="500790" y="2199065"/>
                    </a:lnTo>
                    <a:lnTo>
                      <a:pt x="507729" y="2188975"/>
                    </a:lnTo>
                    <a:cubicBezTo>
                      <a:pt x="509458" y="2186490"/>
                      <a:pt x="509882" y="2185926"/>
                      <a:pt x="509436" y="2186644"/>
                    </a:cubicBezTo>
                    <a:close/>
                    <a:moveTo>
                      <a:pt x="819110" y="160678"/>
                    </a:moveTo>
                    <a:cubicBezTo>
                      <a:pt x="1013333" y="102935"/>
                      <a:pt x="1223728" y="96302"/>
                      <a:pt x="1429197" y="149133"/>
                    </a:cubicBezTo>
                    <a:lnTo>
                      <a:pt x="1526472" y="179022"/>
                    </a:lnTo>
                    <a:lnTo>
                      <a:pt x="1534350" y="160689"/>
                    </a:lnTo>
                    <a:cubicBezTo>
                      <a:pt x="1556130" y="100518"/>
                      <a:pt x="1573878" y="26761"/>
                      <a:pt x="1582803" y="0"/>
                    </a:cubicBezTo>
                    <a:cubicBezTo>
                      <a:pt x="1582803" y="0"/>
                      <a:pt x="1579070" y="127424"/>
                      <a:pt x="1553906" y="203321"/>
                    </a:cubicBezTo>
                    <a:cubicBezTo>
                      <a:pt x="1528742" y="279217"/>
                      <a:pt x="1491971" y="358892"/>
                      <a:pt x="1431819" y="455379"/>
                    </a:cubicBezTo>
                    <a:cubicBezTo>
                      <a:pt x="1371666" y="551867"/>
                      <a:pt x="1274564" y="671117"/>
                      <a:pt x="1192992" y="782244"/>
                    </a:cubicBezTo>
                    <a:cubicBezTo>
                      <a:pt x="1192992" y="782244"/>
                      <a:pt x="1009964" y="1005350"/>
                      <a:pt x="942392" y="1122144"/>
                    </a:cubicBezTo>
                    <a:cubicBezTo>
                      <a:pt x="874821" y="1238938"/>
                      <a:pt x="825519" y="1341890"/>
                      <a:pt x="787564" y="1483010"/>
                    </a:cubicBezTo>
                    <a:cubicBezTo>
                      <a:pt x="749609" y="1624130"/>
                      <a:pt x="732134" y="1796496"/>
                      <a:pt x="714659" y="1968863"/>
                    </a:cubicBezTo>
                    <a:lnTo>
                      <a:pt x="704525" y="2127224"/>
                    </a:lnTo>
                    <a:cubicBezTo>
                      <a:pt x="704525" y="2127224"/>
                      <a:pt x="632075" y="1821428"/>
                      <a:pt x="609814" y="1693889"/>
                    </a:cubicBezTo>
                    <a:cubicBezTo>
                      <a:pt x="587552" y="1566350"/>
                      <a:pt x="577433" y="1417308"/>
                      <a:pt x="570956" y="1361993"/>
                    </a:cubicBezTo>
                    <a:lnTo>
                      <a:pt x="648283" y="1528349"/>
                    </a:lnTo>
                    <a:cubicBezTo>
                      <a:pt x="648283" y="1528349"/>
                      <a:pt x="631657" y="1376768"/>
                      <a:pt x="644059" y="1313318"/>
                    </a:cubicBezTo>
                    <a:cubicBezTo>
                      <a:pt x="656462" y="1249868"/>
                      <a:pt x="701641" y="1213294"/>
                      <a:pt x="722701" y="1147650"/>
                    </a:cubicBezTo>
                    <a:cubicBezTo>
                      <a:pt x="743762" y="1082007"/>
                      <a:pt x="762471" y="957490"/>
                      <a:pt x="770426" y="919458"/>
                    </a:cubicBezTo>
                    <a:lnTo>
                      <a:pt x="801597" y="1062329"/>
                    </a:lnTo>
                    <a:cubicBezTo>
                      <a:pt x="801597" y="1062329"/>
                      <a:pt x="804847" y="906549"/>
                      <a:pt x="835154" y="837726"/>
                    </a:cubicBezTo>
                    <a:cubicBezTo>
                      <a:pt x="865460" y="768903"/>
                      <a:pt x="930042" y="703122"/>
                      <a:pt x="983437" y="649389"/>
                    </a:cubicBezTo>
                    <a:cubicBezTo>
                      <a:pt x="1036831" y="595657"/>
                      <a:pt x="1087540" y="564382"/>
                      <a:pt x="1155522" y="515329"/>
                    </a:cubicBezTo>
                    <a:cubicBezTo>
                      <a:pt x="1223504" y="466277"/>
                      <a:pt x="1332015" y="405281"/>
                      <a:pt x="1391329" y="355074"/>
                    </a:cubicBezTo>
                    <a:lnTo>
                      <a:pt x="1396094" y="350843"/>
                    </a:lnTo>
                    <a:lnTo>
                      <a:pt x="1378860" y="345548"/>
                    </a:lnTo>
                    <a:cubicBezTo>
                      <a:pt x="956157" y="236860"/>
                      <a:pt x="508124" y="434006"/>
                      <a:pt x="306027" y="829562"/>
                    </a:cubicBezTo>
                    <a:cubicBezTo>
                      <a:pt x="103931" y="1225118"/>
                      <a:pt x="108884" y="1847850"/>
                      <a:pt x="432427" y="2144702"/>
                    </a:cubicBezTo>
                    <a:lnTo>
                      <a:pt x="500790" y="2199065"/>
                    </a:lnTo>
                    <a:lnTo>
                      <a:pt x="498194" y="2202840"/>
                    </a:lnTo>
                    <a:cubicBezTo>
                      <a:pt x="23105" y="1877560"/>
                      <a:pt x="-136488" y="1250045"/>
                      <a:pt x="125476" y="737314"/>
                    </a:cubicBezTo>
                    <a:cubicBezTo>
                      <a:pt x="272831" y="448903"/>
                      <a:pt x="527777" y="247292"/>
                      <a:pt x="819110" y="160678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246BB0-4BB3-43AA-BAF8-F25CC2B4CF7C}"/>
                </a:ext>
              </a:extLst>
            </p:cNvPr>
            <p:cNvGrpSpPr/>
            <p:nvPr/>
          </p:nvGrpSpPr>
          <p:grpSpPr>
            <a:xfrm>
              <a:off x="5201760" y="1526937"/>
              <a:ext cx="2743200" cy="2743200"/>
              <a:chOff x="8420164" y="2222451"/>
              <a:chExt cx="2743200" cy="27432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6E53BA5-DE5B-42B6-A330-1B9240EF03A7}"/>
                  </a:ext>
                </a:extLst>
              </p:cNvPr>
              <p:cNvSpPr/>
              <p:nvPr/>
            </p:nvSpPr>
            <p:spPr>
              <a:xfrm>
                <a:off x="8420164" y="2222451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405A4DF-6254-4581-B8CF-85E02F8962FD}"/>
                  </a:ext>
                </a:extLst>
              </p:cNvPr>
              <p:cNvSpPr/>
              <p:nvPr/>
            </p:nvSpPr>
            <p:spPr>
              <a:xfrm rot="11120515">
                <a:off x="9131800" y="2442194"/>
                <a:ext cx="1789593" cy="2451267"/>
              </a:xfrm>
              <a:custGeom>
                <a:avLst/>
                <a:gdLst>
                  <a:gd name="connsiteX0" fmla="*/ 1531385 w 1789593"/>
                  <a:gd name="connsiteY0" fmla="*/ 174047 h 2451267"/>
                  <a:gd name="connsiteX1" fmla="*/ 1531361 w 1789593"/>
                  <a:gd name="connsiteY1" fmla="*/ 174040 h 2451267"/>
                  <a:gd name="connsiteX2" fmla="*/ 1534080 w 1789593"/>
                  <a:gd name="connsiteY2" fmla="*/ 166462 h 2451267"/>
                  <a:gd name="connsiteX3" fmla="*/ 1535232 w 1789593"/>
                  <a:gd name="connsiteY3" fmla="*/ 163271 h 2451267"/>
                  <a:gd name="connsiteX4" fmla="*/ 1524524 w 1789593"/>
                  <a:gd name="connsiteY4" fmla="*/ 193267 h 2451267"/>
                  <a:gd name="connsiteX5" fmla="*/ 1529878 w 1789593"/>
                  <a:gd name="connsiteY5" fmla="*/ 178269 h 2451267"/>
                  <a:gd name="connsiteX6" fmla="*/ 1531385 w 1789593"/>
                  <a:gd name="connsiteY6" fmla="*/ 174047 h 2451267"/>
                  <a:gd name="connsiteX7" fmla="*/ 1531423 w 1789593"/>
                  <a:gd name="connsiteY7" fmla="*/ 174059 h 2451267"/>
                  <a:gd name="connsiteX8" fmla="*/ 1524524 w 1789593"/>
                  <a:gd name="connsiteY8" fmla="*/ 193267 h 2451267"/>
                  <a:gd name="connsiteX9" fmla="*/ 482416 w 1789593"/>
                  <a:gd name="connsiteY9" fmla="*/ 2451267 h 2451267"/>
                  <a:gd name="connsiteX10" fmla="*/ 489235 w 1789593"/>
                  <a:gd name="connsiteY10" fmla="*/ 2262557 h 2451267"/>
                  <a:gd name="connsiteX11" fmla="*/ 493039 w 1789593"/>
                  <a:gd name="connsiteY11" fmla="*/ 2192439 h 2451267"/>
                  <a:gd name="connsiteX12" fmla="*/ 413198 w 1789593"/>
                  <a:gd name="connsiteY12" fmla="*/ 2132224 h 2451267"/>
                  <a:gd name="connsiteX13" fmla="*/ 125366 w 1789593"/>
                  <a:gd name="connsiteY13" fmla="*/ 731046 h 2451267"/>
                  <a:gd name="connsiteX14" fmla="*/ 1429180 w 1789593"/>
                  <a:gd name="connsiteY14" fmla="*/ 142645 h 2451267"/>
                  <a:gd name="connsiteX15" fmla="*/ 1531361 w 1789593"/>
                  <a:gd name="connsiteY15" fmla="*/ 174040 h 2451267"/>
                  <a:gd name="connsiteX16" fmla="*/ 1528333 w 1789593"/>
                  <a:gd name="connsiteY16" fmla="*/ 182479 h 2451267"/>
                  <a:gd name="connsiteX17" fmla="*/ 305937 w 1789593"/>
                  <a:gd name="connsiteY17" fmla="*/ 823255 h 2451267"/>
                  <a:gd name="connsiteX18" fmla="*/ 478734 w 1789593"/>
                  <a:gd name="connsiteY18" fmla="*/ 1917956 h 2451267"/>
                  <a:gd name="connsiteX19" fmla="*/ 522767 w 1789593"/>
                  <a:gd name="connsiteY19" fmla="*/ 1954448 h 2451267"/>
                  <a:gd name="connsiteX20" fmla="*/ 542850 w 1789593"/>
                  <a:gd name="connsiteY20" fmla="*/ 1854794 h 2451267"/>
                  <a:gd name="connsiteX21" fmla="*/ 593854 w 1789593"/>
                  <a:gd name="connsiteY21" fmla="*/ 1706906 h 2451267"/>
                  <a:gd name="connsiteX22" fmla="*/ 738953 w 1789593"/>
                  <a:gd name="connsiteY22" fmla="*/ 1531872 h 2451267"/>
                  <a:gd name="connsiteX23" fmla="*/ 615107 w 1789593"/>
                  <a:gd name="connsiteY23" fmla="*/ 1567916 h 2451267"/>
                  <a:gd name="connsiteX24" fmla="*/ 720951 w 1789593"/>
                  <a:gd name="connsiteY24" fmla="*/ 1391660 h 2451267"/>
                  <a:gd name="connsiteX25" fmla="*/ 882870 w 1789593"/>
                  <a:gd name="connsiteY25" fmla="*/ 1239517 h 2451267"/>
                  <a:gd name="connsiteX26" fmla="*/ 1171496 w 1789593"/>
                  <a:gd name="connsiteY26" fmla="*/ 1134242 h 2451267"/>
                  <a:gd name="connsiteX27" fmla="*/ 978381 w 1789593"/>
                  <a:gd name="connsiteY27" fmla="*/ 1162085 h 2451267"/>
                  <a:gd name="connsiteX28" fmla="*/ 827700 w 1789593"/>
                  <a:gd name="connsiteY28" fmla="*/ 1225104 h 2451267"/>
                  <a:gd name="connsiteX29" fmla="*/ 964007 w 1789593"/>
                  <a:gd name="connsiteY29" fmla="*/ 1060677 h 2451267"/>
                  <a:gd name="connsiteX30" fmla="*/ 1064092 w 1789593"/>
                  <a:gd name="connsiteY30" fmla="*/ 875173 h 2451267"/>
                  <a:gd name="connsiteX31" fmla="*/ 1210098 w 1789593"/>
                  <a:gd name="connsiteY31" fmla="*/ 709839 h 2451267"/>
                  <a:gd name="connsiteX32" fmla="*/ 1387616 w 1789593"/>
                  <a:gd name="connsiteY32" fmla="*/ 619847 h 2451267"/>
                  <a:gd name="connsiteX33" fmla="*/ 1605158 w 1789593"/>
                  <a:gd name="connsiteY33" fmla="*/ 486968 h 2451267"/>
                  <a:gd name="connsiteX34" fmla="*/ 1641595 w 1789593"/>
                  <a:gd name="connsiteY34" fmla="*/ 248700 h 2451267"/>
                  <a:gd name="connsiteX35" fmla="*/ 1626766 w 1789593"/>
                  <a:gd name="connsiteY35" fmla="*/ 142442 h 2451267"/>
                  <a:gd name="connsiteX36" fmla="*/ 1789593 w 1789593"/>
                  <a:gd name="connsiteY36" fmla="*/ 0 h 2451267"/>
                  <a:gd name="connsiteX37" fmla="*/ 1754694 w 1789593"/>
                  <a:gd name="connsiteY37" fmla="*/ 150052 h 2451267"/>
                  <a:gd name="connsiteX38" fmla="*/ 1522762 w 1789593"/>
                  <a:gd name="connsiteY38" fmla="*/ 861643 h 2451267"/>
                  <a:gd name="connsiteX39" fmla="*/ 1218879 w 1789593"/>
                  <a:gd name="connsiteY39" fmla="*/ 1379352 h 2451267"/>
                  <a:gd name="connsiteX40" fmla="*/ 802388 w 1789593"/>
                  <a:gd name="connsiteY40" fmla="*/ 1843981 h 2451267"/>
                  <a:gd name="connsiteX41" fmla="*/ 569940 w 1789593"/>
                  <a:gd name="connsiteY41" fmla="*/ 2183757 h 2451267"/>
                  <a:gd name="connsiteX42" fmla="*/ 482416 w 1789593"/>
                  <a:gd name="connsiteY42" fmla="*/ 2451267 h 245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89593" h="2451267">
                    <a:moveTo>
                      <a:pt x="1531385" y="174047"/>
                    </a:moveTo>
                    <a:lnTo>
                      <a:pt x="1531361" y="174040"/>
                    </a:lnTo>
                    <a:lnTo>
                      <a:pt x="1534080" y="166462"/>
                    </a:lnTo>
                    <a:cubicBezTo>
                      <a:pt x="1535145" y="163498"/>
                      <a:pt x="1535444" y="162672"/>
                      <a:pt x="1535232" y="163271"/>
                    </a:cubicBezTo>
                    <a:close/>
                    <a:moveTo>
                      <a:pt x="1524524" y="193267"/>
                    </a:moveTo>
                    <a:cubicBezTo>
                      <a:pt x="1524947" y="192068"/>
                      <a:pt x="1527413" y="185169"/>
                      <a:pt x="1529878" y="178269"/>
                    </a:cubicBezTo>
                    <a:lnTo>
                      <a:pt x="1531385" y="174047"/>
                    </a:lnTo>
                    <a:lnTo>
                      <a:pt x="1531423" y="174059"/>
                    </a:lnTo>
                    <a:cubicBezTo>
                      <a:pt x="1525720" y="189963"/>
                      <a:pt x="1524101" y="194465"/>
                      <a:pt x="1524524" y="193267"/>
                    </a:cubicBezTo>
                    <a:close/>
                    <a:moveTo>
                      <a:pt x="482416" y="2451267"/>
                    </a:moveTo>
                    <a:cubicBezTo>
                      <a:pt x="484458" y="2416418"/>
                      <a:pt x="485941" y="2342885"/>
                      <a:pt x="489235" y="2262557"/>
                    </a:cubicBezTo>
                    <a:lnTo>
                      <a:pt x="493039" y="2192439"/>
                    </a:lnTo>
                    <a:lnTo>
                      <a:pt x="413198" y="2132224"/>
                    </a:lnTo>
                    <a:cubicBezTo>
                      <a:pt x="4961" y="1793498"/>
                      <a:pt x="-120162" y="1211859"/>
                      <a:pt x="125366" y="731046"/>
                    </a:cubicBezTo>
                    <a:cubicBezTo>
                      <a:pt x="370894" y="250232"/>
                      <a:pt x="915425" y="10552"/>
                      <a:pt x="1429180" y="142645"/>
                    </a:cubicBezTo>
                    <a:lnTo>
                      <a:pt x="1531361" y="174040"/>
                    </a:lnTo>
                    <a:lnTo>
                      <a:pt x="1528333" y="182479"/>
                    </a:lnTo>
                    <a:cubicBezTo>
                      <a:pt x="1082267" y="22515"/>
                      <a:pt x="521452" y="401216"/>
                      <a:pt x="305937" y="823255"/>
                    </a:cubicBezTo>
                    <a:cubicBezTo>
                      <a:pt x="117362" y="1192540"/>
                      <a:pt x="194483" y="1634099"/>
                      <a:pt x="478734" y="1917956"/>
                    </a:cubicBezTo>
                    <a:lnTo>
                      <a:pt x="522767" y="1954448"/>
                    </a:lnTo>
                    <a:lnTo>
                      <a:pt x="542850" y="1854794"/>
                    </a:lnTo>
                    <a:cubicBezTo>
                      <a:pt x="557428" y="1799201"/>
                      <a:pt x="574518" y="1748673"/>
                      <a:pt x="593854" y="1706906"/>
                    </a:cubicBezTo>
                    <a:cubicBezTo>
                      <a:pt x="632526" y="1623372"/>
                      <a:pt x="738953" y="1531872"/>
                      <a:pt x="738953" y="1531872"/>
                    </a:cubicBezTo>
                    <a:lnTo>
                      <a:pt x="615107" y="1567916"/>
                    </a:lnTo>
                    <a:cubicBezTo>
                      <a:pt x="632748" y="1538540"/>
                      <a:pt x="676323" y="1446393"/>
                      <a:pt x="720951" y="1391660"/>
                    </a:cubicBezTo>
                    <a:cubicBezTo>
                      <a:pt x="765577" y="1336926"/>
                      <a:pt x="807779" y="1282420"/>
                      <a:pt x="882870" y="1239517"/>
                    </a:cubicBezTo>
                    <a:cubicBezTo>
                      <a:pt x="957960" y="1196614"/>
                      <a:pt x="1171496" y="1134242"/>
                      <a:pt x="1171496" y="1134242"/>
                    </a:cubicBezTo>
                    <a:cubicBezTo>
                      <a:pt x="1139310" y="1138883"/>
                      <a:pt x="1035681" y="1146941"/>
                      <a:pt x="978381" y="1162085"/>
                    </a:cubicBezTo>
                    <a:cubicBezTo>
                      <a:pt x="921082" y="1177229"/>
                      <a:pt x="827700" y="1225104"/>
                      <a:pt x="827700" y="1225104"/>
                    </a:cubicBezTo>
                    <a:cubicBezTo>
                      <a:pt x="850417" y="1197699"/>
                      <a:pt x="924608" y="1118999"/>
                      <a:pt x="964007" y="1060677"/>
                    </a:cubicBezTo>
                    <a:cubicBezTo>
                      <a:pt x="1003405" y="1002356"/>
                      <a:pt x="1023076" y="933647"/>
                      <a:pt x="1064092" y="875173"/>
                    </a:cubicBezTo>
                    <a:cubicBezTo>
                      <a:pt x="1105107" y="816701"/>
                      <a:pt x="1156177" y="752394"/>
                      <a:pt x="1210098" y="709839"/>
                    </a:cubicBezTo>
                    <a:cubicBezTo>
                      <a:pt x="1264019" y="667285"/>
                      <a:pt x="1321772" y="656992"/>
                      <a:pt x="1387616" y="619847"/>
                    </a:cubicBezTo>
                    <a:cubicBezTo>
                      <a:pt x="1453458" y="582701"/>
                      <a:pt x="1562829" y="548825"/>
                      <a:pt x="1605158" y="486968"/>
                    </a:cubicBezTo>
                    <a:cubicBezTo>
                      <a:pt x="1647488" y="425110"/>
                      <a:pt x="1637993" y="306121"/>
                      <a:pt x="1641595" y="248700"/>
                    </a:cubicBezTo>
                    <a:cubicBezTo>
                      <a:pt x="1645196" y="191279"/>
                      <a:pt x="1626766" y="142442"/>
                      <a:pt x="1626766" y="142442"/>
                    </a:cubicBezTo>
                    <a:lnTo>
                      <a:pt x="1789593" y="0"/>
                    </a:lnTo>
                    <a:lnTo>
                      <a:pt x="1754694" y="150052"/>
                    </a:lnTo>
                    <a:cubicBezTo>
                      <a:pt x="1683380" y="403405"/>
                      <a:pt x="1612065" y="656759"/>
                      <a:pt x="1522762" y="861643"/>
                    </a:cubicBezTo>
                    <a:cubicBezTo>
                      <a:pt x="1433460" y="1066526"/>
                      <a:pt x="1338941" y="1215629"/>
                      <a:pt x="1218879" y="1379352"/>
                    </a:cubicBezTo>
                    <a:cubicBezTo>
                      <a:pt x="1098817" y="1543075"/>
                      <a:pt x="910545" y="1709914"/>
                      <a:pt x="802388" y="1843981"/>
                    </a:cubicBezTo>
                    <a:cubicBezTo>
                      <a:pt x="694232" y="1978049"/>
                      <a:pt x="623268" y="2082543"/>
                      <a:pt x="569940" y="2183757"/>
                    </a:cubicBezTo>
                    <a:cubicBezTo>
                      <a:pt x="516612" y="2284972"/>
                      <a:pt x="482416" y="2451267"/>
                      <a:pt x="482416" y="245126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E796106-DF5A-46CF-9B56-26C7477D4DBE}"/>
              </a:ext>
            </a:extLst>
          </p:cNvPr>
          <p:cNvGrpSpPr/>
          <p:nvPr/>
        </p:nvGrpSpPr>
        <p:grpSpPr>
          <a:xfrm>
            <a:off x="6699114" y="1278923"/>
            <a:ext cx="2743200" cy="2743200"/>
            <a:chOff x="5201760" y="1526937"/>
            <a:chExt cx="2743200" cy="274320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C1BB49-AA2D-4C0A-B91E-B03A77CCEBCA}"/>
                </a:ext>
              </a:extLst>
            </p:cNvPr>
            <p:cNvGrpSpPr/>
            <p:nvPr/>
          </p:nvGrpSpPr>
          <p:grpSpPr>
            <a:xfrm>
              <a:off x="5201760" y="1526937"/>
              <a:ext cx="2743200" cy="2743200"/>
              <a:chOff x="4882197" y="1127372"/>
              <a:chExt cx="2743200" cy="27432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9454A3D-77A8-4A6D-ACFD-9FBF12B258D8}"/>
                  </a:ext>
                </a:extLst>
              </p:cNvPr>
              <p:cNvSpPr/>
              <p:nvPr/>
            </p:nvSpPr>
            <p:spPr>
              <a:xfrm>
                <a:off x="4882197" y="11273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ED063D5-6844-4551-AA37-3C7D1174CAFB}"/>
                  </a:ext>
                </a:extLst>
              </p:cNvPr>
              <p:cNvSpPr/>
              <p:nvPr/>
            </p:nvSpPr>
            <p:spPr>
              <a:xfrm rot="853024">
                <a:off x="5144715" y="1183069"/>
                <a:ext cx="1582803" cy="2216048"/>
              </a:xfrm>
              <a:custGeom>
                <a:avLst/>
                <a:gdLst>
                  <a:gd name="connsiteX0" fmla="*/ 501071 w 1582803"/>
                  <a:gd name="connsiteY0" fmla="*/ 2199288 h 2216048"/>
                  <a:gd name="connsiteX1" fmla="*/ 501416 w 1582803"/>
                  <a:gd name="connsiteY1" fmla="*/ 2199563 h 2216048"/>
                  <a:gd name="connsiteX2" fmla="*/ 499805 w 1582803"/>
                  <a:gd name="connsiteY2" fmla="*/ 2201202 h 2216048"/>
                  <a:gd name="connsiteX3" fmla="*/ 509436 w 1582803"/>
                  <a:gd name="connsiteY3" fmla="*/ 2186644 h 2216048"/>
                  <a:gd name="connsiteX4" fmla="*/ 501071 w 1582803"/>
                  <a:gd name="connsiteY4" fmla="*/ 2199288 h 2216048"/>
                  <a:gd name="connsiteX5" fmla="*/ 500790 w 1582803"/>
                  <a:gd name="connsiteY5" fmla="*/ 2199065 h 2216048"/>
                  <a:gd name="connsiteX6" fmla="*/ 507729 w 1582803"/>
                  <a:gd name="connsiteY6" fmla="*/ 2188975 h 2216048"/>
                  <a:gd name="connsiteX7" fmla="*/ 509436 w 1582803"/>
                  <a:gd name="connsiteY7" fmla="*/ 2186644 h 2216048"/>
                  <a:gd name="connsiteX8" fmla="*/ 819110 w 1582803"/>
                  <a:gd name="connsiteY8" fmla="*/ 160678 h 2216048"/>
                  <a:gd name="connsiteX9" fmla="*/ 1429197 w 1582803"/>
                  <a:gd name="connsiteY9" fmla="*/ 149133 h 2216048"/>
                  <a:gd name="connsiteX10" fmla="*/ 1526472 w 1582803"/>
                  <a:gd name="connsiteY10" fmla="*/ 179022 h 2216048"/>
                  <a:gd name="connsiteX11" fmla="*/ 1534350 w 1582803"/>
                  <a:gd name="connsiteY11" fmla="*/ 160689 h 2216048"/>
                  <a:gd name="connsiteX12" fmla="*/ 1582803 w 1582803"/>
                  <a:gd name="connsiteY12" fmla="*/ 0 h 2216048"/>
                  <a:gd name="connsiteX13" fmla="*/ 1553906 w 1582803"/>
                  <a:gd name="connsiteY13" fmla="*/ 203321 h 2216048"/>
                  <a:gd name="connsiteX14" fmla="*/ 1431819 w 1582803"/>
                  <a:gd name="connsiteY14" fmla="*/ 455379 h 2216048"/>
                  <a:gd name="connsiteX15" fmla="*/ 1192992 w 1582803"/>
                  <a:gd name="connsiteY15" fmla="*/ 782244 h 2216048"/>
                  <a:gd name="connsiteX16" fmla="*/ 942392 w 1582803"/>
                  <a:gd name="connsiteY16" fmla="*/ 1122144 h 2216048"/>
                  <a:gd name="connsiteX17" fmla="*/ 787564 w 1582803"/>
                  <a:gd name="connsiteY17" fmla="*/ 1483010 h 2216048"/>
                  <a:gd name="connsiteX18" fmla="*/ 714659 w 1582803"/>
                  <a:gd name="connsiteY18" fmla="*/ 1968863 h 2216048"/>
                  <a:gd name="connsiteX19" fmla="*/ 704525 w 1582803"/>
                  <a:gd name="connsiteY19" fmla="*/ 2127224 h 2216048"/>
                  <a:gd name="connsiteX20" fmla="*/ 609814 w 1582803"/>
                  <a:gd name="connsiteY20" fmla="*/ 1693889 h 2216048"/>
                  <a:gd name="connsiteX21" fmla="*/ 570956 w 1582803"/>
                  <a:gd name="connsiteY21" fmla="*/ 1361993 h 2216048"/>
                  <a:gd name="connsiteX22" fmla="*/ 648283 w 1582803"/>
                  <a:gd name="connsiteY22" fmla="*/ 1528349 h 2216048"/>
                  <a:gd name="connsiteX23" fmla="*/ 644059 w 1582803"/>
                  <a:gd name="connsiteY23" fmla="*/ 1313318 h 2216048"/>
                  <a:gd name="connsiteX24" fmla="*/ 722701 w 1582803"/>
                  <a:gd name="connsiteY24" fmla="*/ 1147650 h 2216048"/>
                  <a:gd name="connsiteX25" fmla="*/ 770426 w 1582803"/>
                  <a:gd name="connsiteY25" fmla="*/ 919458 h 2216048"/>
                  <a:gd name="connsiteX26" fmla="*/ 801597 w 1582803"/>
                  <a:gd name="connsiteY26" fmla="*/ 1062329 h 2216048"/>
                  <a:gd name="connsiteX27" fmla="*/ 835154 w 1582803"/>
                  <a:gd name="connsiteY27" fmla="*/ 837726 h 2216048"/>
                  <a:gd name="connsiteX28" fmla="*/ 983437 w 1582803"/>
                  <a:gd name="connsiteY28" fmla="*/ 649389 h 2216048"/>
                  <a:gd name="connsiteX29" fmla="*/ 1155522 w 1582803"/>
                  <a:gd name="connsiteY29" fmla="*/ 515329 h 2216048"/>
                  <a:gd name="connsiteX30" fmla="*/ 1391329 w 1582803"/>
                  <a:gd name="connsiteY30" fmla="*/ 355074 h 2216048"/>
                  <a:gd name="connsiteX31" fmla="*/ 1396094 w 1582803"/>
                  <a:gd name="connsiteY31" fmla="*/ 350843 h 2216048"/>
                  <a:gd name="connsiteX32" fmla="*/ 1378860 w 1582803"/>
                  <a:gd name="connsiteY32" fmla="*/ 345548 h 2216048"/>
                  <a:gd name="connsiteX33" fmla="*/ 306027 w 1582803"/>
                  <a:gd name="connsiteY33" fmla="*/ 829562 h 2216048"/>
                  <a:gd name="connsiteX34" fmla="*/ 432427 w 1582803"/>
                  <a:gd name="connsiteY34" fmla="*/ 2144702 h 2216048"/>
                  <a:gd name="connsiteX35" fmla="*/ 500790 w 1582803"/>
                  <a:gd name="connsiteY35" fmla="*/ 2199065 h 2216048"/>
                  <a:gd name="connsiteX36" fmla="*/ 498194 w 1582803"/>
                  <a:gd name="connsiteY36" fmla="*/ 2202840 h 2216048"/>
                  <a:gd name="connsiteX37" fmla="*/ 125476 w 1582803"/>
                  <a:gd name="connsiteY37" fmla="*/ 737314 h 2216048"/>
                  <a:gd name="connsiteX38" fmla="*/ 819110 w 1582803"/>
                  <a:gd name="connsiteY38" fmla="*/ 160678 h 221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82803" h="2216048">
                    <a:moveTo>
                      <a:pt x="501071" y="2199288"/>
                    </a:moveTo>
                    <a:lnTo>
                      <a:pt x="501416" y="2199563"/>
                    </a:lnTo>
                    <a:cubicBezTo>
                      <a:pt x="482326" y="2227446"/>
                      <a:pt x="491065" y="2214324"/>
                      <a:pt x="499805" y="2201202"/>
                    </a:cubicBezTo>
                    <a:close/>
                    <a:moveTo>
                      <a:pt x="509436" y="2186644"/>
                    </a:moveTo>
                    <a:lnTo>
                      <a:pt x="501071" y="2199288"/>
                    </a:lnTo>
                    <a:lnTo>
                      <a:pt x="500790" y="2199065"/>
                    </a:lnTo>
                    <a:lnTo>
                      <a:pt x="507729" y="2188975"/>
                    </a:lnTo>
                    <a:cubicBezTo>
                      <a:pt x="509458" y="2186490"/>
                      <a:pt x="509882" y="2185926"/>
                      <a:pt x="509436" y="2186644"/>
                    </a:cubicBezTo>
                    <a:close/>
                    <a:moveTo>
                      <a:pt x="819110" y="160678"/>
                    </a:moveTo>
                    <a:cubicBezTo>
                      <a:pt x="1013333" y="102935"/>
                      <a:pt x="1223728" y="96302"/>
                      <a:pt x="1429197" y="149133"/>
                    </a:cubicBezTo>
                    <a:lnTo>
                      <a:pt x="1526472" y="179022"/>
                    </a:lnTo>
                    <a:lnTo>
                      <a:pt x="1534350" y="160689"/>
                    </a:lnTo>
                    <a:cubicBezTo>
                      <a:pt x="1556130" y="100518"/>
                      <a:pt x="1573878" y="26761"/>
                      <a:pt x="1582803" y="0"/>
                    </a:cubicBezTo>
                    <a:cubicBezTo>
                      <a:pt x="1582803" y="0"/>
                      <a:pt x="1579070" y="127424"/>
                      <a:pt x="1553906" y="203321"/>
                    </a:cubicBezTo>
                    <a:cubicBezTo>
                      <a:pt x="1528742" y="279217"/>
                      <a:pt x="1491971" y="358892"/>
                      <a:pt x="1431819" y="455379"/>
                    </a:cubicBezTo>
                    <a:cubicBezTo>
                      <a:pt x="1371666" y="551867"/>
                      <a:pt x="1274564" y="671117"/>
                      <a:pt x="1192992" y="782244"/>
                    </a:cubicBezTo>
                    <a:cubicBezTo>
                      <a:pt x="1192992" y="782244"/>
                      <a:pt x="1009964" y="1005350"/>
                      <a:pt x="942392" y="1122144"/>
                    </a:cubicBezTo>
                    <a:cubicBezTo>
                      <a:pt x="874821" y="1238938"/>
                      <a:pt x="825519" y="1341890"/>
                      <a:pt x="787564" y="1483010"/>
                    </a:cubicBezTo>
                    <a:cubicBezTo>
                      <a:pt x="749609" y="1624130"/>
                      <a:pt x="732134" y="1796496"/>
                      <a:pt x="714659" y="1968863"/>
                    </a:cubicBezTo>
                    <a:lnTo>
                      <a:pt x="704525" y="2127224"/>
                    </a:lnTo>
                    <a:cubicBezTo>
                      <a:pt x="704525" y="2127224"/>
                      <a:pt x="632075" y="1821428"/>
                      <a:pt x="609814" y="1693889"/>
                    </a:cubicBezTo>
                    <a:cubicBezTo>
                      <a:pt x="587552" y="1566350"/>
                      <a:pt x="577433" y="1417308"/>
                      <a:pt x="570956" y="1361993"/>
                    </a:cubicBezTo>
                    <a:lnTo>
                      <a:pt x="648283" y="1528349"/>
                    </a:lnTo>
                    <a:cubicBezTo>
                      <a:pt x="648283" y="1528349"/>
                      <a:pt x="631657" y="1376768"/>
                      <a:pt x="644059" y="1313318"/>
                    </a:cubicBezTo>
                    <a:cubicBezTo>
                      <a:pt x="656462" y="1249868"/>
                      <a:pt x="701641" y="1213294"/>
                      <a:pt x="722701" y="1147650"/>
                    </a:cubicBezTo>
                    <a:cubicBezTo>
                      <a:pt x="743762" y="1082007"/>
                      <a:pt x="762471" y="957490"/>
                      <a:pt x="770426" y="919458"/>
                    </a:cubicBezTo>
                    <a:lnTo>
                      <a:pt x="801597" y="1062329"/>
                    </a:lnTo>
                    <a:cubicBezTo>
                      <a:pt x="801597" y="1062329"/>
                      <a:pt x="804847" y="906549"/>
                      <a:pt x="835154" y="837726"/>
                    </a:cubicBezTo>
                    <a:cubicBezTo>
                      <a:pt x="865460" y="768903"/>
                      <a:pt x="930042" y="703122"/>
                      <a:pt x="983437" y="649389"/>
                    </a:cubicBezTo>
                    <a:cubicBezTo>
                      <a:pt x="1036831" y="595657"/>
                      <a:pt x="1087540" y="564382"/>
                      <a:pt x="1155522" y="515329"/>
                    </a:cubicBezTo>
                    <a:cubicBezTo>
                      <a:pt x="1223504" y="466277"/>
                      <a:pt x="1332015" y="405281"/>
                      <a:pt x="1391329" y="355074"/>
                    </a:cubicBezTo>
                    <a:lnTo>
                      <a:pt x="1396094" y="350843"/>
                    </a:lnTo>
                    <a:lnTo>
                      <a:pt x="1378860" y="345548"/>
                    </a:lnTo>
                    <a:cubicBezTo>
                      <a:pt x="956157" y="236860"/>
                      <a:pt x="508124" y="434006"/>
                      <a:pt x="306027" y="829562"/>
                    </a:cubicBezTo>
                    <a:cubicBezTo>
                      <a:pt x="103931" y="1225118"/>
                      <a:pt x="108884" y="1847850"/>
                      <a:pt x="432427" y="2144702"/>
                    </a:cubicBezTo>
                    <a:lnTo>
                      <a:pt x="500790" y="2199065"/>
                    </a:lnTo>
                    <a:lnTo>
                      <a:pt x="498194" y="2202840"/>
                    </a:lnTo>
                    <a:cubicBezTo>
                      <a:pt x="23105" y="1877560"/>
                      <a:pt x="-136488" y="1250045"/>
                      <a:pt x="125476" y="737314"/>
                    </a:cubicBezTo>
                    <a:cubicBezTo>
                      <a:pt x="272831" y="448903"/>
                      <a:pt x="527777" y="247292"/>
                      <a:pt x="819110" y="160678"/>
                    </a:cubicBezTo>
                    <a:close/>
                  </a:path>
                </a:pathLst>
              </a:custGeom>
              <a:solidFill>
                <a:srgbClr val="814E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FAE1E7-9AD5-4E50-9833-E92298AE546D}"/>
                </a:ext>
              </a:extLst>
            </p:cNvPr>
            <p:cNvGrpSpPr/>
            <p:nvPr/>
          </p:nvGrpSpPr>
          <p:grpSpPr>
            <a:xfrm>
              <a:off x="5201760" y="1526937"/>
              <a:ext cx="2743200" cy="2743200"/>
              <a:chOff x="8420164" y="2222451"/>
              <a:chExt cx="2743200" cy="27432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FC82F6F-19DB-42C6-8705-5E219939AA45}"/>
                  </a:ext>
                </a:extLst>
              </p:cNvPr>
              <p:cNvSpPr/>
              <p:nvPr/>
            </p:nvSpPr>
            <p:spPr>
              <a:xfrm>
                <a:off x="8420164" y="2222451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4531691-6C87-45BC-802D-D218C9D31C01}"/>
                  </a:ext>
                </a:extLst>
              </p:cNvPr>
              <p:cNvSpPr/>
              <p:nvPr/>
            </p:nvSpPr>
            <p:spPr>
              <a:xfrm rot="11120515">
                <a:off x="9131800" y="2442194"/>
                <a:ext cx="1789593" cy="2451267"/>
              </a:xfrm>
              <a:custGeom>
                <a:avLst/>
                <a:gdLst>
                  <a:gd name="connsiteX0" fmla="*/ 1531385 w 1789593"/>
                  <a:gd name="connsiteY0" fmla="*/ 174047 h 2451267"/>
                  <a:gd name="connsiteX1" fmla="*/ 1531361 w 1789593"/>
                  <a:gd name="connsiteY1" fmla="*/ 174040 h 2451267"/>
                  <a:gd name="connsiteX2" fmla="*/ 1534080 w 1789593"/>
                  <a:gd name="connsiteY2" fmla="*/ 166462 h 2451267"/>
                  <a:gd name="connsiteX3" fmla="*/ 1535232 w 1789593"/>
                  <a:gd name="connsiteY3" fmla="*/ 163271 h 2451267"/>
                  <a:gd name="connsiteX4" fmla="*/ 1524524 w 1789593"/>
                  <a:gd name="connsiteY4" fmla="*/ 193267 h 2451267"/>
                  <a:gd name="connsiteX5" fmla="*/ 1529878 w 1789593"/>
                  <a:gd name="connsiteY5" fmla="*/ 178269 h 2451267"/>
                  <a:gd name="connsiteX6" fmla="*/ 1531385 w 1789593"/>
                  <a:gd name="connsiteY6" fmla="*/ 174047 h 2451267"/>
                  <a:gd name="connsiteX7" fmla="*/ 1531423 w 1789593"/>
                  <a:gd name="connsiteY7" fmla="*/ 174059 h 2451267"/>
                  <a:gd name="connsiteX8" fmla="*/ 1524524 w 1789593"/>
                  <a:gd name="connsiteY8" fmla="*/ 193267 h 2451267"/>
                  <a:gd name="connsiteX9" fmla="*/ 482416 w 1789593"/>
                  <a:gd name="connsiteY9" fmla="*/ 2451267 h 2451267"/>
                  <a:gd name="connsiteX10" fmla="*/ 489235 w 1789593"/>
                  <a:gd name="connsiteY10" fmla="*/ 2262557 h 2451267"/>
                  <a:gd name="connsiteX11" fmla="*/ 493039 w 1789593"/>
                  <a:gd name="connsiteY11" fmla="*/ 2192439 h 2451267"/>
                  <a:gd name="connsiteX12" fmla="*/ 413198 w 1789593"/>
                  <a:gd name="connsiteY12" fmla="*/ 2132224 h 2451267"/>
                  <a:gd name="connsiteX13" fmla="*/ 125366 w 1789593"/>
                  <a:gd name="connsiteY13" fmla="*/ 731046 h 2451267"/>
                  <a:gd name="connsiteX14" fmla="*/ 1429180 w 1789593"/>
                  <a:gd name="connsiteY14" fmla="*/ 142645 h 2451267"/>
                  <a:gd name="connsiteX15" fmla="*/ 1531361 w 1789593"/>
                  <a:gd name="connsiteY15" fmla="*/ 174040 h 2451267"/>
                  <a:gd name="connsiteX16" fmla="*/ 1528333 w 1789593"/>
                  <a:gd name="connsiteY16" fmla="*/ 182479 h 2451267"/>
                  <a:gd name="connsiteX17" fmla="*/ 305937 w 1789593"/>
                  <a:gd name="connsiteY17" fmla="*/ 823255 h 2451267"/>
                  <a:gd name="connsiteX18" fmla="*/ 478734 w 1789593"/>
                  <a:gd name="connsiteY18" fmla="*/ 1917956 h 2451267"/>
                  <a:gd name="connsiteX19" fmla="*/ 522767 w 1789593"/>
                  <a:gd name="connsiteY19" fmla="*/ 1954448 h 2451267"/>
                  <a:gd name="connsiteX20" fmla="*/ 542850 w 1789593"/>
                  <a:gd name="connsiteY20" fmla="*/ 1854794 h 2451267"/>
                  <a:gd name="connsiteX21" fmla="*/ 593854 w 1789593"/>
                  <a:gd name="connsiteY21" fmla="*/ 1706906 h 2451267"/>
                  <a:gd name="connsiteX22" fmla="*/ 738953 w 1789593"/>
                  <a:gd name="connsiteY22" fmla="*/ 1531872 h 2451267"/>
                  <a:gd name="connsiteX23" fmla="*/ 615107 w 1789593"/>
                  <a:gd name="connsiteY23" fmla="*/ 1567916 h 2451267"/>
                  <a:gd name="connsiteX24" fmla="*/ 720951 w 1789593"/>
                  <a:gd name="connsiteY24" fmla="*/ 1391660 h 2451267"/>
                  <a:gd name="connsiteX25" fmla="*/ 882870 w 1789593"/>
                  <a:gd name="connsiteY25" fmla="*/ 1239517 h 2451267"/>
                  <a:gd name="connsiteX26" fmla="*/ 1171496 w 1789593"/>
                  <a:gd name="connsiteY26" fmla="*/ 1134242 h 2451267"/>
                  <a:gd name="connsiteX27" fmla="*/ 978381 w 1789593"/>
                  <a:gd name="connsiteY27" fmla="*/ 1162085 h 2451267"/>
                  <a:gd name="connsiteX28" fmla="*/ 827700 w 1789593"/>
                  <a:gd name="connsiteY28" fmla="*/ 1225104 h 2451267"/>
                  <a:gd name="connsiteX29" fmla="*/ 964007 w 1789593"/>
                  <a:gd name="connsiteY29" fmla="*/ 1060677 h 2451267"/>
                  <a:gd name="connsiteX30" fmla="*/ 1064092 w 1789593"/>
                  <a:gd name="connsiteY30" fmla="*/ 875173 h 2451267"/>
                  <a:gd name="connsiteX31" fmla="*/ 1210098 w 1789593"/>
                  <a:gd name="connsiteY31" fmla="*/ 709839 h 2451267"/>
                  <a:gd name="connsiteX32" fmla="*/ 1387616 w 1789593"/>
                  <a:gd name="connsiteY32" fmla="*/ 619847 h 2451267"/>
                  <a:gd name="connsiteX33" fmla="*/ 1605158 w 1789593"/>
                  <a:gd name="connsiteY33" fmla="*/ 486968 h 2451267"/>
                  <a:gd name="connsiteX34" fmla="*/ 1641595 w 1789593"/>
                  <a:gd name="connsiteY34" fmla="*/ 248700 h 2451267"/>
                  <a:gd name="connsiteX35" fmla="*/ 1626766 w 1789593"/>
                  <a:gd name="connsiteY35" fmla="*/ 142442 h 2451267"/>
                  <a:gd name="connsiteX36" fmla="*/ 1789593 w 1789593"/>
                  <a:gd name="connsiteY36" fmla="*/ 0 h 2451267"/>
                  <a:gd name="connsiteX37" fmla="*/ 1754694 w 1789593"/>
                  <a:gd name="connsiteY37" fmla="*/ 150052 h 2451267"/>
                  <a:gd name="connsiteX38" fmla="*/ 1522762 w 1789593"/>
                  <a:gd name="connsiteY38" fmla="*/ 861643 h 2451267"/>
                  <a:gd name="connsiteX39" fmla="*/ 1218879 w 1789593"/>
                  <a:gd name="connsiteY39" fmla="*/ 1379352 h 2451267"/>
                  <a:gd name="connsiteX40" fmla="*/ 802388 w 1789593"/>
                  <a:gd name="connsiteY40" fmla="*/ 1843981 h 2451267"/>
                  <a:gd name="connsiteX41" fmla="*/ 569940 w 1789593"/>
                  <a:gd name="connsiteY41" fmla="*/ 2183757 h 2451267"/>
                  <a:gd name="connsiteX42" fmla="*/ 482416 w 1789593"/>
                  <a:gd name="connsiteY42" fmla="*/ 2451267 h 245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89593" h="2451267">
                    <a:moveTo>
                      <a:pt x="1531385" y="174047"/>
                    </a:moveTo>
                    <a:lnTo>
                      <a:pt x="1531361" y="174040"/>
                    </a:lnTo>
                    <a:lnTo>
                      <a:pt x="1534080" y="166462"/>
                    </a:lnTo>
                    <a:cubicBezTo>
                      <a:pt x="1535145" y="163498"/>
                      <a:pt x="1535444" y="162672"/>
                      <a:pt x="1535232" y="163271"/>
                    </a:cubicBezTo>
                    <a:close/>
                    <a:moveTo>
                      <a:pt x="1524524" y="193267"/>
                    </a:moveTo>
                    <a:cubicBezTo>
                      <a:pt x="1524947" y="192068"/>
                      <a:pt x="1527413" y="185169"/>
                      <a:pt x="1529878" y="178269"/>
                    </a:cubicBezTo>
                    <a:lnTo>
                      <a:pt x="1531385" y="174047"/>
                    </a:lnTo>
                    <a:lnTo>
                      <a:pt x="1531423" y="174059"/>
                    </a:lnTo>
                    <a:cubicBezTo>
                      <a:pt x="1525720" y="189963"/>
                      <a:pt x="1524101" y="194465"/>
                      <a:pt x="1524524" y="193267"/>
                    </a:cubicBezTo>
                    <a:close/>
                    <a:moveTo>
                      <a:pt x="482416" y="2451267"/>
                    </a:moveTo>
                    <a:cubicBezTo>
                      <a:pt x="484458" y="2416418"/>
                      <a:pt x="485941" y="2342885"/>
                      <a:pt x="489235" y="2262557"/>
                    </a:cubicBezTo>
                    <a:lnTo>
                      <a:pt x="493039" y="2192439"/>
                    </a:lnTo>
                    <a:lnTo>
                      <a:pt x="413198" y="2132224"/>
                    </a:lnTo>
                    <a:cubicBezTo>
                      <a:pt x="4961" y="1793498"/>
                      <a:pt x="-120162" y="1211859"/>
                      <a:pt x="125366" y="731046"/>
                    </a:cubicBezTo>
                    <a:cubicBezTo>
                      <a:pt x="370894" y="250232"/>
                      <a:pt x="915425" y="10552"/>
                      <a:pt x="1429180" y="142645"/>
                    </a:cubicBezTo>
                    <a:lnTo>
                      <a:pt x="1531361" y="174040"/>
                    </a:lnTo>
                    <a:lnTo>
                      <a:pt x="1528333" y="182479"/>
                    </a:lnTo>
                    <a:cubicBezTo>
                      <a:pt x="1082267" y="22515"/>
                      <a:pt x="521452" y="401216"/>
                      <a:pt x="305937" y="823255"/>
                    </a:cubicBezTo>
                    <a:cubicBezTo>
                      <a:pt x="117362" y="1192540"/>
                      <a:pt x="194483" y="1634099"/>
                      <a:pt x="478734" y="1917956"/>
                    </a:cubicBezTo>
                    <a:lnTo>
                      <a:pt x="522767" y="1954448"/>
                    </a:lnTo>
                    <a:lnTo>
                      <a:pt x="542850" y="1854794"/>
                    </a:lnTo>
                    <a:cubicBezTo>
                      <a:pt x="557428" y="1799201"/>
                      <a:pt x="574518" y="1748673"/>
                      <a:pt x="593854" y="1706906"/>
                    </a:cubicBezTo>
                    <a:cubicBezTo>
                      <a:pt x="632526" y="1623372"/>
                      <a:pt x="738953" y="1531872"/>
                      <a:pt x="738953" y="1531872"/>
                    </a:cubicBezTo>
                    <a:lnTo>
                      <a:pt x="615107" y="1567916"/>
                    </a:lnTo>
                    <a:cubicBezTo>
                      <a:pt x="632748" y="1538540"/>
                      <a:pt x="676323" y="1446393"/>
                      <a:pt x="720951" y="1391660"/>
                    </a:cubicBezTo>
                    <a:cubicBezTo>
                      <a:pt x="765577" y="1336926"/>
                      <a:pt x="807779" y="1282420"/>
                      <a:pt x="882870" y="1239517"/>
                    </a:cubicBezTo>
                    <a:cubicBezTo>
                      <a:pt x="957960" y="1196614"/>
                      <a:pt x="1171496" y="1134242"/>
                      <a:pt x="1171496" y="1134242"/>
                    </a:cubicBezTo>
                    <a:cubicBezTo>
                      <a:pt x="1139310" y="1138883"/>
                      <a:pt x="1035681" y="1146941"/>
                      <a:pt x="978381" y="1162085"/>
                    </a:cubicBezTo>
                    <a:cubicBezTo>
                      <a:pt x="921082" y="1177229"/>
                      <a:pt x="827700" y="1225104"/>
                      <a:pt x="827700" y="1225104"/>
                    </a:cubicBezTo>
                    <a:cubicBezTo>
                      <a:pt x="850417" y="1197699"/>
                      <a:pt x="924608" y="1118999"/>
                      <a:pt x="964007" y="1060677"/>
                    </a:cubicBezTo>
                    <a:cubicBezTo>
                      <a:pt x="1003405" y="1002356"/>
                      <a:pt x="1023076" y="933647"/>
                      <a:pt x="1064092" y="875173"/>
                    </a:cubicBezTo>
                    <a:cubicBezTo>
                      <a:pt x="1105107" y="816701"/>
                      <a:pt x="1156177" y="752394"/>
                      <a:pt x="1210098" y="709839"/>
                    </a:cubicBezTo>
                    <a:cubicBezTo>
                      <a:pt x="1264019" y="667285"/>
                      <a:pt x="1321772" y="656992"/>
                      <a:pt x="1387616" y="619847"/>
                    </a:cubicBezTo>
                    <a:cubicBezTo>
                      <a:pt x="1453458" y="582701"/>
                      <a:pt x="1562829" y="548825"/>
                      <a:pt x="1605158" y="486968"/>
                    </a:cubicBezTo>
                    <a:cubicBezTo>
                      <a:pt x="1647488" y="425110"/>
                      <a:pt x="1637993" y="306121"/>
                      <a:pt x="1641595" y="248700"/>
                    </a:cubicBezTo>
                    <a:cubicBezTo>
                      <a:pt x="1645196" y="191279"/>
                      <a:pt x="1626766" y="142442"/>
                      <a:pt x="1626766" y="142442"/>
                    </a:cubicBezTo>
                    <a:lnTo>
                      <a:pt x="1789593" y="0"/>
                    </a:lnTo>
                    <a:lnTo>
                      <a:pt x="1754694" y="150052"/>
                    </a:lnTo>
                    <a:cubicBezTo>
                      <a:pt x="1683380" y="403405"/>
                      <a:pt x="1612065" y="656759"/>
                      <a:pt x="1522762" y="861643"/>
                    </a:cubicBezTo>
                    <a:cubicBezTo>
                      <a:pt x="1433460" y="1066526"/>
                      <a:pt x="1338941" y="1215629"/>
                      <a:pt x="1218879" y="1379352"/>
                    </a:cubicBezTo>
                    <a:cubicBezTo>
                      <a:pt x="1098817" y="1543075"/>
                      <a:pt x="910545" y="1709914"/>
                      <a:pt x="802388" y="1843981"/>
                    </a:cubicBezTo>
                    <a:cubicBezTo>
                      <a:pt x="694232" y="1978049"/>
                      <a:pt x="623268" y="2082543"/>
                      <a:pt x="569940" y="2183757"/>
                    </a:cubicBezTo>
                    <a:cubicBezTo>
                      <a:pt x="516612" y="2284972"/>
                      <a:pt x="482416" y="2451267"/>
                      <a:pt x="482416" y="2451267"/>
                    </a:cubicBezTo>
                    <a:close/>
                  </a:path>
                </a:pathLst>
              </a:custGeom>
              <a:solidFill>
                <a:srgbClr val="E7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59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14</cp:revision>
  <dcterms:created xsi:type="dcterms:W3CDTF">2021-05-29T06:47:45Z</dcterms:created>
  <dcterms:modified xsi:type="dcterms:W3CDTF">2021-05-29T16:11:57Z</dcterms:modified>
</cp:coreProperties>
</file>