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818"/>
    <a:srgbClr val="B17EFF"/>
    <a:srgbClr val="9966FF"/>
    <a:srgbClr val="E7A800"/>
    <a:srgbClr val="814EE7"/>
    <a:srgbClr val="CC99FF"/>
    <a:srgbClr val="F574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61298-A8ED-4E8B-9A89-20DCAF770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339672-F438-47B4-A7BE-C122FB0F7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FF2C5-657F-46D9-BA5B-35A6A08BE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9797-B2A1-4EF7-ADAF-E9AEDD5553EE}" type="datetimeFigureOut">
              <a:rPr lang="en-US" smtClean="0"/>
              <a:t>29-May-21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B4810-0976-48CA-96C3-30B8F3713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08BF7-B1F2-4DBC-A690-3C17F980B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7173-D2C2-4B1D-8327-64B2947F3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88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F6C43-C0F2-4D25-9891-257811ED9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7BEAC-38E2-493F-AB0D-B649C3CDE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D790B-29D2-43EE-A86A-60BFABEA1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9797-B2A1-4EF7-ADAF-E9AEDD5553EE}" type="datetimeFigureOut">
              <a:rPr lang="en-US" smtClean="0"/>
              <a:t>29-May-21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F4C84-3774-4FA1-AC07-1B98AD635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F9F9F-F816-4A1E-A31F-1F4ACCC79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7173-D2C2-4B1D-8327-64B2947F3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781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A04B39-6922-4B24-9C43-19898DEFB6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A2953C-43A4-4E84-99E1-4CA6487E0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C7A07-4C1E-4442-BCCE-CFDA9779A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9797-B2A1-4EF7-ADAF-E9AEDD5553EE}" type="datetimeFigureOut">
              <a:rPr lang="en-US" smtClean="0"/>
              <a:t>29-May-21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D9372-92B7-4750-AF7D-D9F599F30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96752-D802-407F-AB3C-E86DF3A51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7173-D2C2-4B1D-8327-64B2947F3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55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6D564-0482-4AA8-955C-7A53C821C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D519D-3F36-4BE5-AC04-67AE72C12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21C18-64AB-4637-890D-7479D5472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9797-B2A1-4EF7-ADAF-E9AEDD5553EE}" type="datetimeFigureOut">
              <a:rPr lang="en-US" smtClean="0"/>
              <a:t>29-May-21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17292-F102-4343-AACC-DBE3CCF7D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A718D-BB93-4261-97E2-0454618E0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7173-D2C2-4B1D-8327-64B2947F3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84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1EA0E-3669-4A46-A546-A2CBE77CB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36014D-7F66-429E-AE4A-B7D32B5E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CB6E6-F00A-40F7-AAC1-80418E709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9797-B2A1-4EF7-ADAF-E9AEDD5553EE}" type="datetimeFigureOut">
              <a:rPr lang="en-US" smtClean="0"/>
              <a:t>29-May-21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2EDE5-B138-4D2E-B7B3-F6D619A7D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44808-F9DE-4B8C-9241-A54CAB861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7173-D2C2-4B1D-8327-64B2947F3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99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AB191-32C8-49CB-8F26-38D6BEBD0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E9F77-5F49-434E-AC62-1539F39878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8B5CD4-0E49-4433-9763-01793FD5E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04113B-0C41-4917-94FB-8E6057EB5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9797-B2A1-4EF7-ADAF-E9AEDD5553EE}" type="datetimeFigureOut">
              <a:rPr lang="en-US" smtClean="0"/>
              <a:t>29-May-21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7F0E4-E9F5-453A-9F91-DD20CB8FB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9CA803-5C1F-4694-89E6-69B027AA8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7173-D2C2-4B1D-8327-64B2947F3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55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28984-6F3E-4F55-A7AC-D4919EAD5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5F74D-4A73-4E76-96D5-02C864168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994968-C7FE-4906-9E8D-75D6D5448E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23BFA5-64B7-4C53-A043-A6A5A938F3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09064B-0D1A-4D96-A246-E84AE6EFA8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EFB63F-3327-4866-B607-7F4C201BB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9797-B2A1-4EF7-ADAF-E9AEDD5553EE}" type="datetimeFigureOut">
              <a:rPr lang="en-US" smtClean="0"/>
              <a:t>29-May-21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924A6B-3C7B-440D-BF83-B105D5B96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AB08CE-0383-4E49-8671-797285DA7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7173-D2C2-4B1D-8327-64B2947F3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49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4FEA4-7796-41E1-BB2C-23DF8AD71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3F0686-CA98-4508-91A7-DB01B1A84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9797-B2A1-4EF7-ADAF-E9AEDD5553EE}" type="datetimeFigureOut">
              <a:rPr lang="en-US" smtClean="0"/>
              <a:t>29-May-21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1D3FA-729F-42C9-A7DA-4D8599F46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21B628-A45B-49CB-A4CF-3F5DA0198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7173-D2C2-4B1D-8327-64B2947F3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594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A2CD97-6742-4E8D-BFC8-D34A9AE7D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9797-B2A1-4EF7-ADAF-E9AEDD5553EE}" type="datetimeFigureOut">
              <a:rPr lang="en-US" smtClean="0"/>
              <a:t>29-May-21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3801A8-9BDB-4AC9-BED4-235A2B2E8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645B05-349C-4D61-8B4F-3B44599CD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7173-D2C2-4B1D-8327-64B2947F3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17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15B1F-2BF2-45BA-AB40-0045DB88C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C7D3C-5C79-48B9-A9DD-0351A307B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940CB5-75DA-47B4-9ECE-1C148B75F9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8134C3-E1FA-4CE3-9033-C83300504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9797-B2A1-4EF7-ADAF-E9AEDD5553EE}" type="datetimeFigureOut">
              <a:rPr lang="en-US" smtClean="0"/>
              <a:t>29-May-21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7E07B8-D73F-4374-AF2B-6F7CCB5CB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003987-D1B8-4FB9-8547-B995413B3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7173-D2C2-4B1D-8327-64B2947F3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8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66174-5C1D-4836-BF78-DF7485F69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E9CFFE-1FBF-4B3D-8B15-8F22F4C93A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E63E8F-682E-4717-ACAF-9F70DA05B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A9F6B-4468-4D4B-9B80-4610C9EEE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9797-B2A1-4EF7-ADAF-E9AEDD5553EE}" type="datetimeFigureOut">
              <a:rPr lang="en-US" smtClean="0"/>
              <a:t>29-May-21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19FD0-BDDE-48A4-9173-99E9CE5A9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0C555-B7E2-44A4-A00A-DBF7EB4F0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7173-D2C2-4B1D-8327-64B2947F3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53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0FC74B-693B-483D-95A3-9161D934B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B913D-4A90-4BE5-8BB0-A436923E9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6BE7F-D889-4468-B82A-2A6D74BFF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D9797-B2A1-4EF7-ADAF-E9AEDD5553EE}" type="datetimeFigureOut">
              <a:rPr lang="en-US" smtClean="0"/>
              <a:t>29-May-21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C16C6-E342-4135-8524-6BCD496401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A7AFB-B5E3-4C99-B792-337128B60D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07173-D2C2-4B1D-8327-64B2947F3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252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8C7C0F25-B739-42E1-B69B-7D0C74561512}"/>
              </a:ext>
            </a:extLst>
          </p:cNvPr>
          <p:cNvGrpSpPr/>
          <p:nvPr/>
        </p:nvGrpSpPr>
        <p:grpSpPr>
          <a:xfrm>
            <a:off x="4882197" y="574956"/>
            <a:ext cx="2743200" cy="2743200"/>
            <a:chOff x="2073872" y="628698"/>
            <a:chExt cx="5477548" cy="547754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E501EA2-0DBD-42CD-BDDD-E6FFA637260E}"/>
                </a:ext>
              </a:extLst>
            </p:cNvPr>
            <p:cNvSpPr/>
            <p:nvPr/>
          </p:nvSpPr>
          <p:spPr>
            <a:xfrm>
              <a:off x="2073872" y="628698"/>
              <a:ext cx="5477548" cy="54775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B278148-CB70-4E12-AB41-8465AF949C71}"/>
                </a:ext>
              </a:extLst>
            </p:cNvPr>
            <p:cNvGrpSpPr/>
            <p:nvPr/>
          </p:nvGrpSpPr>
          <p:grpSpPr>
            <a:xfrm>
              <a:off x="2571885" y="949814"/>
              <a:ext cx="4481523" cy="4835316"/>
              <a:chOff x="3878849" y="962369"/>
              <a:chExt cx="4481523" cy="4835316"/>
            </a:xfrm>
          </p:grpSpPr>
          <p:sp>
            <p:nvSpPr>
              <p:cNvPr id="10" name="Block Arc 9">
                <a:extLst>
                  <a:ext uri="{FF2B5EF4-FFF2-40B4-BE49-F238E27FC236}">
                    <a16:creationId xmlns:a16="http://schemas.microsoft.com/office/drawing/2014/main" id="{D72F75EC-BA4B-4B0E-B2C9-30B037715B9A}"/>
                  </a:ext>
                </a:extLst>
              </p:cNvPr>
              <p:cNvSpPr/>
              <p:nvPr/>
            </p:nvSpPr>
            <p:spPr>
              <a:xfrm rot="853024">
                <a:off x="3878849" y="962369"/>
                <a:ext cx="3057906" cy="4198989"/>
              </a:xfrm>
              <a:custGeom>
                <a:avLst/>
                <a:gdLst>
                  <a:gd name="connsiteX0" fmla="*/ 994542 w 4571998"/>
                  <a:gd name="connsiteY0" fmla="*/ 4172248 h 4572000"/>
                  <a:gd name="connsiteX1" fmla="*/ 250308 w 4571998"/>
                  <a:gd name="connsiteY1" fmla="*/ 1245926 h 4572000"/>
                  <a:gd name="connsiteX2" fmla="*/ 3057667 w 4571998"/>
                  <a:gd name="connsiteY2" fmla="*/ 134180 h 4572000"/>
                  <a:gd name="connsiteX3" fmla="*/ 2921004 w 4571998"/>
                  <a:gd name="connsiteY3" fmla="*/ 515268 h 4572000"/>
                  <a:gd name="connsiteX4" fmla="*/ 610828 w 4571998"/>
                  <a:gd name="connsiteY4" fmla="*/ 1430124 h 4572000"/>
                  <a:gd name="connsiteX5" fmla="*/ 1223259 w 4571998"/>
                  <a:gd name="connsiteY5" fmla="*/ 3838195 h 4572000"/>
                  <a:gd name="connsiteX6" fmla="*/ 994542 w 4571998"/>
                  <a:gd name="connsiteY6" fmla="*/ 4172248 h 4572000"/>
                  <a:gd name="connsiteX0" fmla="*/ 994781 w 3057906"/>
                  <a:gd name="connsiteY0" fmla="*/ 4172615 h 4197620"/>
                  <a:gd name="connsiteX1" fmla="*/ 250547 w 3057906"/>
                  <a:gd name="connsiteY1" fmla="*/ 1246293 h 4197620"/>
                  <a:gd name="connsiteX2" fmla="*/ 3057906 w 3057906"/>
                  <a:gd name="connsiteY2" fmla="*/ 134547 h 4197620"/>
                  <a:gd name="connsiteX3" fmla="*/ 2921243 w 3057906"/>
                  <a:gd name="connsiteY3" fmla="*/ 515635 h 4197620"/>
                  <a:gd name="connsiteX4" fmla="*/ 611067 w 3057906"/>
                  <a:gd name="connsiteY4" fmla="*/ 1430491 h 4197620"/>
                  <a:gd name="connsiteX5" fmla="*/ 1007371 w 3057906"/>
                  <a:gd name="connsiteY5" fmla="*/ 4164515 h 4197620"/>
                  <a:gd name="connsiteX6" fmla="*/ 994781 w 3057906"/>
                  <a:gd name="connsiteY6" fmla="*/ 4172615 h 4197620"/>
                  <a:gd name="connsiteX0" fmla="*/ 994781 w 3057906"/>
                  <a:gd name="connsiteY0" fmla="*/ 4172615 h 4172615"/>
                  <a:gd name="connsiteX1" fmla="*/ 250547 w 3057906"/>
                  <a:gd name="connsiteY1" fmla="*/ 1246293 h 4172615"/>
                  <a:gd name="connsiteX2" fmla="*/ 3057906 w 3057906"/>
                  <a:gd name="connsiteY2" fmla="*/ 134547 h 4172615"/>
                  <a:gd name="connsiteX3" fmla="*/ 2921243 w 3057906"/>
                  <a:gd name="connsiteY3" fmla="*/ 515635 h 4172615"/>
                  <a:gd name="connsiteX4" fmla="*/ 611067 w 3057906"/>
                  <a:gd name="connsiteY4" fmla="*/ 1430491 h 4172615"/>
                  <a:gd name="connsiteX5" fmla="*/ 1024654 w 3057906"/>
                  <a:gd name="connsiteY5" fmla="*/ 4077598 h 4172615"/>
                  <a:gd name="connsiteX6" fmla="*/ 994781 w 3057906"/>
                  <a:gd name="connsiteY6" fmla="*/ 4172615 h 4172615"/>
                  <a:gd name="connsiteX0" fmla="*/ 994781 w 3057906"/>
                  <a:gd name="connsiteY0" fmla="*/ 4172615 h 4200087"/>
                  <a:gd name="connsiteX1" fmla="*/ 250547 w 3057906"/>
                  <a:gd name="connsiteY1" fmla="*/ 1246293 h 4200087"/>
                  <a:gd name="connsiteX2" fmla="*/ 3057906 w 3057906"/>
                  <a:gd name="connsiteY2" fmla="*/ 134547 h 4200087"/>
                  <a:gd name="connsiteX3" fmla="*/ 2921243 w 3057906"/>
                  <a:gd name="connsiteY3" fmla="*/ 515635 h 4200087"/>
                  <a:gd name="connsiteX4" fmla="*/ 611067 w 3057906"/>
                  <a:gd name="connsiteY4" fmla="*/ 1430491 h 4200087"/>
                  <a:gd name="connsiteX5" fmla="*/ 996291 w 3057906"/>
                  <a:gd name="connsiteY5" fmla="*/ 4167322 h 4200087"/>
                  <a:gd name="connsiteX6" fmla="*/ 994781 w 3057906"/>
                  <a:gd name="connsiteY6" fmla="*/ 4172615 h 4200087"/>
                  <a:gd name="connsiteX0" fmla="*/ 994781 w 3057906"/>
                  <a:gd name="connsiteY0" fmla="*/ 4172615 h 4178138"/>
                  <a:gd name="connsiteX1" fmla="*/ 250547 w 3057906"/>
                  <a:gd name="connsiteY1" fmla="*/ 1246293 h 4178138"/>
                  <a:gd name="connsiteX2" fmla="*/ 3057906 w 3057906"/>
                  <a:gd name="connsiteY2" fmla="*/ 134547 h 4178138"/>
                  <a:gd name="connsiteX3" fmla="*/ 2921243 w 3057906"/>
                  <a:gd name="connsiteY3" fmla="*/ 515635 h 4178138"/>
                  <a:gd name="connsiteX4" fmla="*/ 611067 w 3057906"/>
                  <a:gd name="connsiteY4" fmla="*/ 1430491 h 4178138"/>
                  <a:gd name="connsiteX5" fmla="*/ 1013460 w 3057906"/>
                  <a:gd name="connsiteY5" fmla="*/ 4142010 h 4178138"/>
                  <a:gd name="connsiteX6" fmla="*/ 994781 w 3057906"/>
                  <a:gd name="connsiteY6" fmla="*/ 4172615 h 4178138"/>
                  <a:gd name="connsiteX0" fmla="*/ 994781 w 3057906"/>
                  <a:gd name="connsiteY0" fmla="*/ 4172615 h 4199019"/>
                  <a:gd name="connsiteX1" fmla="*/ 250547 w 3057906"/>
                  <a:gd name="connsiteY1" fmla="*/ 1246293 h 4199019"/>
                  <a:gd name="connsiteX2" fmla="*/ 3057906 w 3057906"/>
                  <a:gd name="connsiteY2" fmla="*/ 134547 h 4199019"/>
                  <a:gd name="connsiteX3" fmla="*/ 2921243 w 3057906"/>
                  <a:gd name="connsiteY3" fmla="*/ 515635 h 4199019"/>
                  <a:gd name="connsiteX4" fmla="*/ 611067 w 3057906"/>
                  <a:gd name="connsiteY4" fmla="*/ 1430491 h 4199019"/>
                  <a:gd name="connsiteX5" fmla="*/ 990743 w 3057906"/>
                  <a:gd name="connsiteY5" fmla="*/ 4166107 h 4199019"/>
                  <a:gd name="connsiteX6" fmla="*/ 994781 w 3057906"/>
                  <a:gd name="connsiteY6" fmla="*/ 4172615 h 4199019"/>
                  <a:gd name="connsiteX0" fmla="*/ 994781 w 3057906"/>
                  <a:gd name="connsiteY0" fmla="*/ 4172615 h 4172615"/>
                  <a:gd name="connsiteX1" fmla="*/ 250547 w 3057906"/>
                  <a:gd name="connsiteY1" fmla="*/ 1246293 h 4172615"/>
                  <a:gd name="connsiteX2" fmla="*/ 3057906 w 3057906"/>
                  <a:gd name="connsiteY2" fmla="*/ 134547 h 4172615"/>
                  <a:gd name="connsiteX3" fmla="*/ 2921243 w 3057906"/>
                  <a:gd name="connsiteY3" fmla="*/ 515635 h 4172615"/>
                  <a:gd name="connsiteX4" fmla="*/ 611067 w 3057906"/>
                  <a:gd name="connsiteY4" fmla="*/ 1430491 h 4172615"/>
                  <a:gd name="connsiteX5" fmla="*/ 1011589 w 3057906"/>
                  <a:gd name="connsiteY5" fmla="*/ 4134623 h 4172615"/>
                  <a:gd name="connsiteX6" fmla="*/ 994781 w 3057906"/>
                  <a:gd name="connsiteY6" fmla="*/ 4172615 h 4172615"/>
                  <a:gd name="connsiteX0" fmla="*/ 994781 w 3057906"/>
                  <a:gd name="connsiteY0" fmla="*/ 4172615 h 4172615"/>
                  <a:gd name="connsiteX1" fmla="*/ 250547 w 3057906"/>
                  <a:gd name="connsiteY1" fmla="*/ 1246293 h 4172615"/>
                  <a:gd name="connsiteX2" fmla="*/ 3057906 w 3057906"/>
                  <a:gd name="connsiteY2" fmla="*/ 134547 h 4172615"/>
                  <a:gd name="connsiteX3" fmla="*/ 2921243 w 3057906"/>
                  <a:gd name="connsiteY3" fmla="*/ 515635 h 4172615"/>
                  <a:gd name="connsiteX4" fmla="*/ 611067 w 3057906"/>
                  <a:gd name="connsiteY4" fmla="*/ 1430491 h 4172615"/>
                  <a:gd name="connsiteX5" fmla="*/ 1058239 w 3057906"/>
                  <a:gd name="connsiteY5" fmla="*/ 4080880 h 4172615"/>
                  <a:gd name="connsiteX6" fmla="*/ 994781 w 3057906"/>
                  <a:gd name="connsiteY6" fmla="*/ 4172615 h 4172615"/>
                  <a:gd name="connsiteX0" fmla="*/ 994781 w 3057906"/>
                  <a:gd name="connsiteY0" fmla="*/ 4172615 h 4178670"/>
                  <a:gd name="connsiteX1" fmla="*/ 250547 w 3057906"/>
                  <a:gd name="connsiteY1" fmla="*/ 1246293 h 4178670"/>
                  <a:gd name="connsiteX2" fmla="*/ 3057906 w 3057906"/>
                  <a:gd name="connsiteY2" fmla="*/ 134547 h 4178670"/>
                  <a:gd name="connsiteX3" fmla="*/ 2921243 w 3057906"/>
                  <a:gd name="connsiteY3" fmla="*/ 515635 h 4178670"/>
                  <a:gd name="connsiteX4" fmla="*/ 611067 w 3057906"/>
                  <a:gd name="connsiteY4" fmla="*/ 1430491 h 4178670"/>
                  <a:gd name="connsiteX5" fmla="*/ 1010998 w 3057906"/>
                  <a:gd name="connsiteY5" fmla="*/ 4142633 h 4178670"/>
                  <a:gd name="connsiteX6" fmla="*/ 994781 w 3057906"/>
                  <a:gd name="connsiteY6" fmla="*/ 4172615 h 4178670"/>
                  <a:gd name="connsiteX0" fmla="*/ 994781 w 3057906"/>
                  <a:gd name="connsiteY0" fmla="*/ 4172615 h 4172615"/>
                  <a:gd name="connsiteX1" fmla="*/ 250547 w 3057906"/>
                  <a:gd name="connsiteY1" fmla="*/ 1246293 h 4172615"/>
                  <a:gd name="connsiteX2" fmla="*/ 3057906 w 3057906"/>
                  <a:gd name="connsiteY2" fmla="*/ 134547 h 4172615"/>
                  <a:gd name="connsiteX3" fmla="*/ 2921243 w 3057906"/>
                  <a:gd name="connsiteY3" fmla="*/ 515635 h 4172615"/>
                  <a:gd name="connsiteX4" fmla="*/ 611067 w 3057906"/>
                  <a:gd name="connsiteY4" fmla="*/ 1430491 h 4172615"/>
                  <a:gd name="connsiteX5" fmla="*/ 1031745 w 3057906"/>
                  <a:gd name="connsiteY5" fmla="*/ 4079731 h 4172615"/>
                  <a:gd name="connsiteX6" fmla="*/ 994781 w 3057906"/>
                  <a:gd name="connsiteY6" fmla="*/ 4172615 h 4172615"/>
                  <a:gd name="connsiteX0" fmla="*/ 994781 w 3057906"/>
                  <a:gd name="connsiteY0" fmla="*/ 4172615 h 4172615"/>
                  <a:gd name="connsiteX1" fmla="*/ 250547 w 3057906"/>
                  <a:gd name="connsiteY1" fmla="*/ 1246293 h 4172615"/>
                  <a:gd name="connsiteX2" fmla="*/ 3057906 w 3057906"/>
                  <a:gd name="connsiteY2" fmla="*/ 134547 h 4172615"/>
                  <a:gd name="connsiteX3" fmla="*/ 2921243 w 3057906"/>
                  <a:gd name="connsiteY3" fmla="*/ 515635 h 4172615"/>
                  <a:gd name="connsiteX4" fmla="*/ 611067 w 3057906"/>
                  <a:gd name="connsiteY4" fmla="*/ 1430491 h 4172615"/>
                  <a:gd name="connsiteX5" fmla="*/ 1055185 w 3057906"/>
                  <a:gd name="connsiteY5" fmla="*/ 4089513 h 4172615"/>
                  <a:gd name="connsiteX6" fmla="*/ 994781 w 3057906"/>
                  <a:gd name="connsiteY6" fmla="*/ 4172615 h 4172615"/>
                  <a:gd name="connsiteX0" fmla="*/ 994781 w 3057906"/>
                  <a:gd name="connsiteY0" fmla="*/ 4172615 h 4198989"/>
                  <a:gd name="connsiteX1" fmla="*/ 250547 w 3057906"/>
                  <a:gd name="connsiteY1" fmla="*/ 1246293 h 4198989"/>
                  <a:gd name="connsiteX2" fmla="*/ 3057906 w 3057906"/>
                  <a:gd name="connsiteY2" fmla="*/ 134547 h 4198989"/>
                  <a:gd name="connsiteX3" fmla="*/ 2921243 w 3057906"/>
                  <a:gd name="connsiteY3" fmla="*/ 515635 h 4198989"/>
                  <a:gd name="connsiteX4" fmla="*/ 611067 w 3057906"/>
                  <a:gd name="connsiteY4" fmla="*/ 1430491 h 4198989"/>
                  <a:gd name="connsiteX5" fmla="*/ 1001214 w 3057906"/>
                  <a:gd name="connsiteY5" fmla="*/ 4166073 h 4198989"/>
                  <a:gd name="connsiteX6" fmla="*/ 994781 w 3057906"/>
                  <a:gd name="connsiteY6" fmla="*/ 4172615 h 41989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57906" h="4198989">
                    <a:moveTo>
                      <a:pt x="994781" y="4172615"/>
                    </a:moveTo>
                    <a:cubicBezTo>
                      <a:pt x="46135" y="3523105"/>
                      <a:pt x="-272535" y="2270100"/>
                      <a:pt x="250547" y="1246293"/>
                    </a:cubicBezTo>
                    <a:cubicBezTo>
                      <a:pt x="773629" y="222486"/>
                      <a:pt x="1975697" y="-253546"/>
                      <a:pt x="3057906" y="134547"/>
                    </a:cubicBezTo>
                    <a:lnTo>
                      <a:pt x="2921243" y="515635"/>
                    </a:lnTo>
                    <a:cubicBezTo>
                      <a:pt x="2030692" y="196273"/>
                      <a:pt x="1041511" y="588000"/>
                      <a:pt x="611067" y="1430491"/>
                    </a:cubicBezTo>
                    <a:cubicBezTo>
                      <a:pt x="180623" y="2272981"/>
                      <a:pt x="220573" y="3631591"/>
                      <a:pt x="1001214" y="4166073"/>
                    </a:cubicBezTo>
                    <a:cubicBezTo>
                      <a:pt x="924975" y="4277424"/>
                      <a:pt x="1071020" y="4061264"/>
                      <a:pt x="994781" y="4172615"/>
                    </a:cubicBezTo>
                    <a:close/>
                  </a:path>
                </a:pathLst>
              </a:custGeom>
              <a:solidFill>
                <a:srgbClr val="99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Block Arc 10">
                <a:extLst>
                  <a:ext uri="{FF2B5EF4-FFF2-40B4-BE49-F238E27FC236}">
                    <a16:creationId xmlns:a16="http://schemas.microsoft.com/office/drawing/2014/main" id="{1A8610D8-0030-4952-AF3D-E72685DDA773}"/>
                  </a:ext>
                </a:extLst>
              </p:cNvPr>
              <p:cNvSpPr/>
              <p:nvPr/>
            </p:nvSpPr>
            <p:spPr>
              <a:xfrm rot="11120515">
                <a:off x="5292665" y="1611384"/>
                <a:ext cx="3067707" cy="4173162"/>
              </a:xfrm>
              <a:custGeom>
                <a:avLst/>
                <a:gdLst>
                  <a:gd name="connsiteX0" fmla="*/ 995341 w 4571998"/>
                  <a:gd name="connsiteY0" fmla="*/ 4172795 h 4572000"/>
                  <a:gd name="connsiteX1" fmla="*/ 250087 w 4571998"/>
                  <a:gd name="connsiteY1" fmla="*/ 1246358 h 4572000"/>
                  <a:gd name="connsiteX2" fmla="*/ 3057666 w 4571998"/>
                  <a:gd name="connsiteY2" fmla="*/ 134181 h 4572000"/>
                  <a:gd name="connsiteX3" fmla="*/ 2921004 w 4571998"/>
                  <a:gd name="connsiteY3" fmla="*/ 515268 h 4572000"/>
                  <a:gd name="connsiteX4" fmla="*/ 610647 w 4571998"/>
                  <a:gd name="connsiteY4" fmla="*/ 1430479 h 4572000"/>
                  <a:gd name="connsiteX5" fmla="*/ 1223917 w 4571998"/>
                  <a:gd name="connsiteY5" fmla="*/ 3838645 h 4572000"/>
                  <a:gd name="connsiteX6" fmla="*/ 995341 w 4571998"/>
                  <a:gd name="connsiteY6" fmla="*/ 4172795 h 4572000"/>
                  <a:gd name="connsiteX0" fmla="*/ 995581 w 3067707"/>
                  <a:gd name="connsiteY0" fmla="*/ 4173162 h 4173162"/>
                  <a:gd name="connsiteX1" fmla="*/ 250327 w 3067707"/>
                  <a:gd name="connsiteY1" fmla="*/ 1246725 h 4173162"/>
                  <a:gd name="connsiteX2" fmla="*/ 3057906 w 3067707"/>
                  <a:gd name="connsiteY2" fmla="*/ 134548 h 4173162"/>
                  <a:gd name="connsiteX3" fmla="*/ 3054104 w 3067707"/>
                  <a:gd name="connsiteY3" fmla="*/ 135857 h 4173162"/>
                  <a:gd name="connsiteX4" fmla="*/ 610887 w 3067707"/>
                  <a:gd name="connsiteY4" fmla="*/ 1430846 h 4173162"/>
                  <a:gd name="connsiteX5" fmla="*/ 1224157 w 3067707"/>
                  <a:gd name="connsiteY5" fmla="*/ 3839012 h 4173162"/>
                  <a:gd name="connsiteX6" fmla="*/ 995581 w 3067707"/>
                  <a:gd name="connsiteY6" fmla="*/ 4173162 h 4173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67707" h="4173162">
                    <a:moveTo>
                      <a:pt x="995581" y="4173162"/>
                    </a:moveTo>
                    <a:cubicBezTo>
                      <a:pt x="46507" y="3523950"/>
                      <a:pt x="-272621" y="2270806"/>
                      <a:pt x="250327" y="1246725"/>
                    </a:cubicBezTo>
                    <a:cubicBezTo>
                      <a:pt x="773276" y="222643"/>
                      <a:pt x="1975523" y="-253608"/>
                      <a:pt x="3057906" y="134548"/>
                    </a:cubicBezTo>
                    <a:cubicBezTo>
                      <a:pt x="3012352" y="261577"/>
                      <a:pt x="3099658" y="8828"/>
                      <a:pt x="3054104" y="135857"/>
                    </a:cubicBezTo>
                    <a:cubicBezTo>
                      <a:pt x="2163411" y="-183556"/>
                      <a:pt x="1041221" y="588129"/>
                      <a:pt x="610887" y="1430846"/>
                    </a:cubicBezTo>
                    <a:cubicBezTo>
                      <a:pt x="180553" y="2273563"/>
                      <a:pt x="443164" y="3304775"/>
                      <a:pt x="1224157" y="3839012"/>
                    </a:cubicBezTo>
                    <a:lnTo>
                      <a:pt x="995581" y="4173162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83F8AF2C-A78F-45A5-9AFE-901791CF8174}"/>
                  </a:ext>
                </a:extLst>
              </p:cNvPr>
              <p:cNvSpPr/>
              <p:nvPr/>
            </p:nvSpPr>
            <p:spPr>
              <a:xfrm>
                <a:off x="4581728" y="1167319"/>
                <a:ext cx="3054485" cy="4630366"/>
              </a:xfrm>
              <a:custGeom>
                <a:avLst/>
                <a:gdLst>
                  <a:gd name="connsiteX0" fmla="*/ 97276 w 3054485"/>
                  <a:gd name="connsiteY0" fmla="*/ 4338536 h 4630366"/>
                  <a:gd name="connsiteX1" fmla="*/ 690663 w 3054485"/>
                  <a:gd name="connsiteY1" fmla="*/ 2966936 h 4630366"/>
                  <a:gd name="connsiteX2" fmla="*/ 1391055 w 3054485"/>
                  <a:gd name="connsiteY2" fmla="*/ 1994170 h 4630366"/>
                  <a:gd name="connsiteX3" fmla="*/ 2305455 w 3054485"/>
                  <a:gd name="connsiteY3" fmla="*/ 1147864 h 4630366"/>
                  <a:gd name="connsiteX4" fmla="*/ 2830749 w 3054485"/>
                  <a:gd name="connsiteY4" fmla="*/ 515566 h 4630366"/>
                  <a:gd name="connsiteX5" fmla="*/ 3054485 w 3054485"/>
                  <a:gd name="connsiteY5" fmla="*/ 0 h 4630366"/>
                  <a:gd name="connsiteX6" fmla="*/ 3054485 w 3054485"/>
                  <a:gd name="connsiteY6" fmla="*/ 0 h 4630366"/>
                  <a:gd name="connsiteX7" fmla="*/ 2928025 w 3054485"/>
                  <a:gd name="connsiteY7" fmla="*/ 826851 h 4630366"/>
                  <a:gd name="connsiteX8" fmla="*/ 2694561 w 3054485"/>
                  <a:gd name="connsiteY8" fmla="*/ 1459149 h 4630366"/>
                  <a:gd name="connsiteX9" fmla="*/ 2373549 w 3054485"/>
                  <a:gd name="connsiteY9" fmla="*/ 1780162 h 4630366"/>
                  <a:gd name="connsiteX10" fmla="*/ 2373549 w 3054485"/>
                  <a:gd name="connsiteY10" fmla="*/ 1780162 h 4630366"/>
                  <a:gd name="connsiteX11" fmla="*/ 2626468 w 3054485"/>
                  <a:gd name="connsiteY11" fmla="*/ 1731524 h 4630366"/>
                  <a:gd name="connsiteX12" fmla="*/ 2626468 w 3054485"/>
                  <a:gd name="connsiteY12" fmla="*/ 1731524 h 4630366"/>
                  <a:gd name="connsiteX13" fmla="*/ 2383276 w 3054485"/>
                  <a:gd name="connsiteY13" fmla="*/ 2062264 h 4630366"/>
                  <a:gd name="connsiteX14" fmla="*/ 2033081 w 3054485"/>
                  <a:gd name="connsiteY14" fmla="*/ 2334638 h 4630366"/>
                  <a:gd name="connsiteX15" fmla="*/ 1439693 w 3054485"/>
                  <a:gd name="connsiteY15" fmla="*/ 2490281 h 4630366"/>
                  <a:gd name="connsiteX16" fmla="*/ 1439693 w 3054485"/>
                  <a:gd name="connsiteY16" fmla="*/ 2490281 h 4630366"/>
                  <a:gd name="connsiteX17" fmla="*/ 1828800 w 3054485"/>
                  <a:gd name="connsiteY17" fmla="*/ 2470826 h 4630366"/>
                  <a:gd name="connsiteX18" fmla="*/ 2140085 w 3054485"/>
                  <a:gd name="connsiteY18" fmla="*/ 2373549 h 4630366"/>
                  <a:gd name="connsiteX19" fmla="*/ 2140085 w 3054485"/>
                  <a:gd name="connsiteY19" fmla="*/ 2373549 h 4630366"/>
                  <a:gd name="connsiteX20" fmla="*/ 1838527 w 3054485"/>
                  <a:gd name="connsiteY20" fmla="*/ 2675107 h 4630366"/>
                  <a:gd name="connsiteX21" fmla="*/ 1605063 w 3054485"/>
                  <a:gd name="connsiteY21" fmla="*/ 3025302 h 4630366"/>
                  <a:gd name="connsiteX22" fmla="*/ 1284051 w 3054485"/>
                  <a:gd name="connsiteY22" fmla="*/ 3326860 h 4630366"/>
                  <a:gd name="connsiteX23" fmla="*/ 914400 w 3054485"/>
                  <a:gd name="connsiteY23" fmla="*/ 3472775 h 4630366"/>
                  <a:gd name="connsiteX24" fmla="*/ 525293 w 3054485"/>
                  <a:gd name="connsiteY24" fmla="*/ 3793787 h 4630366"/>
                  <a:gd name="connsiteX25" fmla="*/ 525293 w 3054485"/>
                  <a:gd name="connsiteY25" fmla="*/ 3793787 h 4630366"/>
                  <a:gd name="connsiteX26" fmla="*/ 642025 w 3054485"/>
                  <a:gd name="connsiteY26" fmla="*/ 3453319 h 4630366"/>
                  <a:gd name="connsiteX27" fmla="*/ 787940 w 3054485"/>
                  <a:gd name="connsiteY27" fmla="*/ 3093396 h 4630366"/>
                  <a:gd name="connsiteX28" fmla="*/ 787940 w 3054485"/>
                  <a:gd name="connsiteY28" fmla="*/ 3093396 h 4630366"/>
                  <a:gd name="connsiteX29" fmla="*/ 457200 w 3054485"/>
                  <a:gd name="connsiteY29" fmla="*/ 3696511 h 4630366"/>
                  <a:gd name="connsiteX30" fmla="*/ 340468 w 3054485"/>
                  <a:gd name="connsiteY30" fmla="*/ 4163438 h 4630366"/>
                  <a:gd name="connsiteX31" fmla="*/ 350195 w 3054485"/>
                  <a:gd name="connsiteY31" fmla="*/ 4377447 h 4630366"/>
                  <a:gd name="connsiteX32" fmla="*/ 350195 w 3054485"/>
                  <a:gd name="connsiteY32" fmla="*/ 4377447 h 4630366"/>
                  <a:gd name="connsiteX33" fmla="*/ 0 w 3054485"/>
                  <a:gd name="connsiteY33" fmla="*/ 4630366 h 4630366"/>
                  <a:gd name="connsiteX34" fmla="*/ 0 w 3054485"/>
                  <a:gd name="connsiteY34" fmla="*/ 4630366 h 4630366"/>
                  <a:gd name="connsiteX35" fmla="*/ 97276 w 3054485"/>
                  <a:gd name="connsiteY35" fmla="*/ 4338536 h 4630366"/>
                  <a:gd name="connsiteX0" fmla="*/ 97276 w 3054485"/>
                  <a:gd name="connsiteY0" fmla="*/ 4338536 h 4630366"/>
                  <a:gd name="connsiteX1" fmla="*/ 690663 w 3054485"/>
                  <a:gd name="connsiteY1" fmla="*/ 2966936 h 4630366"/>
                  <a:gd name="connsiteX2" fmla="*/ 1391055 w 3054485"/>
                  <a:gd name="connsiteY2" fmla="*/ 1994170 h 4630366"/>
                  <a:gd name="connsiteX3" fmla="*/ 2305455 w 3054485"/>
                  <a:gd name="connsiteY3" fmla="*/ 1147864 h 4630366"/>
                  <a:gd name="connsiteX4" fmla="*/ 2830749 w 3054485"/>
                  <a:gd name="connsiteY4" fmla="*/ 515566 h 4630366"/>
                  <a:gd name="connsiteX5" fmla="*/ 3054485 w 3054485"/>
                  <a:gd name="connsiteY5" fmla="*/ 0 h 4630366"/>
                  <a:gd name="connsiteX6" fmla="*/ 3054485 w 3054485"/>
                  <a:gd name="connsiteY6" fmla="*/ 0 h 4630366"/>
                  <a:gd name="connsiteX7" fmla="*/ 2928025 w 3054485"/>
                  <a:gd name="connsiteY7" fmla="*/ 826851 h 4630366"/>
                  <a:gd name="connsiteX8" fmla="*/ 2694561 w 3054485"/>
                  <a:gd name="connsiteY8" fmla="*/ 1459149 h 4630366"/>
                  <a:gd name="connsiteX9" fmla="*/ 2373549 w 3054485"/>
                  <a:gd name="connsiteY9" fmla="*/ 1780162 h 4630366"/>
                  <a:gd name="connsiteX10" fmla="*/ 2373549 w 3054485"/>
                  <a:gd name="connsiteY10" fmla="*/ 1780162 h 4630366"/>
                  <a:gd name="connsiteX11" fmla="*/ 2626468 w 3054485"/>
                  <a:gd name="connsiteY11" fmla="*/ 1731524 h 4630366"/>
                  <a:gd name="connsiteX12" fmla="*/ 2626468 w 3054485"/>
                  <a:gd name="connsiteY12" fmla="*/ 1731524 h 4630366"/>
                  <a:gd name="connsiteX13" fmla="*/ 2383276 w 3054485"/>
                  <a:gd name="connsiteY13" fmla="*/ 2062264 h 4630366"/>
                  <a:gd name="connsiteX14" fmla="*/ 2033081 w 3054485"/>
                  <a:gd name="connsiteY14" fmla="*/ 2334638 h 4630366"/>
                  <a:gd name="connsiteX15" fmla="*/ 1439693 w 3054485"/>
                  <a:gd name="connsiteY15" fmla="*/ 2490281 h 4630366"/>
                  <a:gd name="connsiteX16" fmla="*/ 1439693 w 3054485"/>
                  <a:gd name="connsiteY16" fmla="*/ 2490281 h 4630366"/>
                  <a:gd name="connsiteX17" fmla="*/ 1828800 w 3054485"/>
                  <a:gd name="connsiteY17" fmla="*/ 2470826 h 4630366"/>
                  <a:gd name="connsiteX18" fmla="*/ 2140085 w 3054485"/>
                  <a:gd name="connsiteY18" fmla="*/ 2373549 h 4630366"/>
                  <a:gd name="connsiteX19" fmla="*/ 2140085 w 3054485"/>
                  <a:gd name="connsiteY19" fmla="*/ 2373549 h 4630366"/>
                  <a:gd name="connsiteX20" fmla="*/ 1838527 w 3054485"/>
                  <a:gd name="connsiteY20" fmla="*/ 2675107 h 4630366"/>
                  <a:gd name="connsiteX21" fmla="*/ 1605063 w 3054485"/>
                  <a:gd name="connsiteY21" fmla="*/ 3025302 h 4630366"/>
                  <a:gd name="connsiteX22" fmla="*/ 1284051 w 3054485"/>
                  <a:gd name="connsiteY22" fmla="*/ 3326860 h 4630366"/>
                  <a:gd name="connsiteX23" fmla="*/ 914400 w 3054485"/>
                  <a:gd name="connsiteY23" fmla="*/ 3472775 h 4630366"/>
                  <a:gd name="connsiteX24" fmla="*/ 525293 w 3054485"/>
                  <a:gd name="connsiteY24" fmla="*/ 3793787 h 4630366"/>
                  <a:gd name="connsiteX25" fmla="*/ 525293 w 3054485"/>
                  <a:gd name="connsiteY25" fmla="*/ 3793787 h 4630366"/>
                  <a:gd name="connsiteX26" fmla="*/ 642025 w 3054485"/>
                  <a:gd name="connsiteY26" fmla="*/ 3453319 h 4630366"/>
                  <a:gd name="connsiteX27" fmla="*/ 787940 w 3054485"/>
                  <a:gd name="connsiteY27" fmla="*/ 3093396 h 4630366"/>
                  <a:gd name="connsiteX28" fmla="*/ 680936 w 3054485"/>
                  <a:gd name="connsiteY28" fmla="*/ 3268494 h 4630366"/>
                  <a:gd name="connsiteX29" fmla="*/ 457200 w 3054485"/>
                  <a:gd name="connsiteY29" fmla="*/ 3696511 h 4630366"/>
                  <a:gd name="connsiteX30" fmla="*/ 340468 w 3054485"/>
                  <a:gd name="connsiteY30" fmla="*/ 4163438 h 4630366"/>
                  <a:gd name="connsiteX31" fmla="*/ 350195 w 3054485"/>
                  <a:gd name="connsiteY31" fmla="*/ 4377447 h 4630366"/>
                  <a:gd name="connsiteX32" fmla="*/ 350195 w 3054485"/>
                  <a:gd name="connsiteY32" fmla="*/ 4377447 h 4630366"/>
                  <a:gd name="connsiteX33" fmla="*/ 0 w 3054485"/>
                  <a:gd name="connsiteY33" fmla="*/ 4630366 h 4630366"/>
                  <a:gd name="connsiteX34" fmla="*/ 0 w 3054485"/>
                  <a:gd name="connsiteY34" fmla="*/ 4630366 h 4630366"/>
                  <a:gd name="connsiteX35" fmla="*/ 97276 w 3054485"/>
                  <a:gd name="connsiteY35" fmla="*/ 4338536 h 4630366"/>
                  <a:gd name="connsiteX0" fmla="*/ 97276 w 3054485"/>
                  <a:gd name="connsiteY0" fmla="*/ 4338536 h 4630366"/>
                  <a:gd name="connsiteX1" fmla="*/ 690663 w 3054485"/>
                  <a:gd name="connsiteY1" fmla="*/ 2966936 h 4630366"/>
                  <a:gd name="connsiteX2" fmla="*/ 1391055 w 3054485"/>
                  <a:gd name="connsiteY2" fmla="*/ 1994170 h 4630366"/>
                  <a:gd name="connsiteX3" fmla="*/ 2305455 w 3054485"/>
                  <a:gd name="connsiteY3" fmla="*/ 1147864 h 4630366"/>
                  <a:gd name="connsiteX4" fmla="*/ 2830749 w 3054485"/>
                  <a:gd name="connsiteY4" fmla="*/ 515566 h 4630366"/>
                  <a:gd name="connsiteX5" fmla="*/ 3054485 w 3054485"/>
                  <a:gd name="connsiteY5" fmla="*/ 0 h 4630366"/>
                  <a:gd name="connsiteX6" fmla="*/ 3054485 w 3054485"/>
                  <a:gd name="connsiteY6" fmla="*/ 0 h 4630366"/>
                  <a:gd name="connsiteX7" fmla="*/ 2928025 w 3054485"/>
                  <a:gd name="connsiteY7" fmla="*/ 826851 h 4630366"/>
                  <a:gd name="connsiteX8" fmla="*/ 2694561 w 3054485"/>
                  <a:gd name="connsiteY8" fmla="*/ 1459149 h 4630366"/>
                  <a:gd name="connsiteX9" fmla="*/ 2373549 w 3054485"/>
                  <a:gd name="connsiteY9" fmla="*/ 1780162 h 4630366"/>
                  <a:gd name="connsiteX10" fmla="*/ 2373549 w 3054485"/>
                  <a:gd name="connsiteY10" fmla="*/ 1780162 h 4630366"/>
                  <a:gd name="connsiteX11" fmla="*/ 2626468 w 3054485"/>
                  <a:gd name="connsiteY11" fmla="*/ 1731524 h 4630366"/>
                  <a:gd name="connsiteX12" fmla="*/ 2626468 w 3054485"/>
                  <a:gd name="connsiteY12" fmla="*/ 1731524 h 4630366"/>
                  <a:gd name="connsiteX13" fmla="*/ 2383276 w 3054485"/>
                  <a:gd name="connsiteY13" fmla="*/ 2062264 h 4630366"/>
                  <a:gd name="connsiteX14" fmla="*/ 2033081 w 3054485"/>
                  <a:gd name="connsiteY14" fmla="*/ 2334638 h 4630366"/>
                  <a:gd name="connsiteX15" fmla="*/ 1439693 w 3054485"/>
                  <a:gd name="connsiteY15" fmla="*/ 2490281 h 4630366"/>
                  <a:gd name="connsiteX16" fmla="*/ 1439693 w 3054485"/>
                  <a:gd name="connsiteY16" fmla="*/ 2490281 h 4630366"/>
                  <a:gd name="connsiteX17" fmla="*/ 1828800 w 3054485"/>
                  <a:gd name="connsiteY17" fmla="*/ 2470826 h 4630366"/>
                  <a:gd name="connsiteX18" fmla="*/ 2140085 w 3054485"/>
                  <a:gd name="connsiteY18" fmla="*/ 2373549 h 4630366"/>
                  <a:gd name="connsiteX19" fmla="*/ 2140085 w 3054485"/>
                  <a:gd name="connsiteY19" fmla="*/ 2373549 h 4630366"/>
                  <a:gd name="connsiteX20" fmla="*/ 1838527 w 3054485"/>
                  <a:gd name="connsiteY20" fmla="*/ 2675107 h 4630366"/>
                  <a:gd name="connsiteX21" fmla="*/ 1605063 w 3054485"/>
                  <a:gd name="connsiteY21" fmla="*/ 3025302 h 4630366"/>
                  <a:gd name="connsiteX22" fmla="*/ 1284051 w 3054485"/>
                  <a:gd name="connsiteY22" fmla="*/ 3326860 h 4630366"/>
                  <a:gd name="connsiteX23" fmla="*/ 914400 w 3054485"/>
                  <a:gd name="connsiteY23" fmla="*/ 3472775 h 4630366"/>
                  <a:gd name="connsiteX24" fmla="*/ 525293 w 3054485"/>
                  <a:gd name="connsiteY24" fmla="*/ 3793787 h 4630366"/>
                  <a:gd name="connsiteX25" fmla="*/ 525293 w 3054485"/>
                  <a:gd name="connsiteY25" fmla="*/ 3793787 h 4630366"/>
                  <a:gd name="connsiteX26" fmla="*/ 642025 w 3054485"/>
                  <a:gd name="connsiteY26" fmla="*/ 3453319 h 4630366"/>
                  <a:gd name="connsiteX27" fmla="*/ 680936 w 3054485"/>
                  <a:gd name="connsiteY27" fmla="*/ 3268494 h 4630366"/>
                  <a:gd name="connsiteX28" fmla="*/ 457200 w 3054485"/>
                  <a:gd name="connsiteY28" fmla="*/ 3696511 h 4630366"/>
                  <a:gd name="connsiteX29" fmla="*/ 340468 w 3054485"/>
                  <a:gd name="connsiteY29" fmla="*/ 4163438 h 4630366"/>
                  <a:gd name="connsiteX30" fmla="*/ 350195 w 3054485"/>
                  <a:gd name="connsiteY30" fmla="*/ 4377447 h 4630366"/>
                  <a:gd name="connsiteX31" fmla="*/ 350195 w 3054485"/>
                  <a:gd name="connsiteY31" fmla="*/ 4377447 h 4630366"/>
                  <a:gd name="connsiteX32" fmla="*/ 0 w 3054485"/>
                  <a:gd name="connsiteY32" fmla="*/ 4630366 h 4630366"/>
                  <a:gd name="connsiteX33" fmla="*/ 0 w 3054485"/>
                  <a:gd name="connsiteY33" fmla="*/ 4630366 h 4630366"/>
                  <a:gd name="connsiteX34" fmla="*/ 97276 w 3054485"/>
                  <a:gd name="connsiteY34" fmla="*/ 4338536 h 4630366"/>
                  <a:gd name="connsiteX0" fmla="*/ 97276 w 3054485"/>
                  <a:gd name="connsiteY0" fmla="*/ 4338536 h 4630366"/>
                  <a:gd name="connsiteX1" fmla="*/ 690663 w 3054485"/>
                  <a:gd name="connsiteY1" fmla="*/ 2966936 h 4630366"/>
                  <a:gd name="connsiteX2" fmla="*/ 1391055 w 3054485"/>
                  <a:gd name="connsiteY2" fmla="*/ 1994170 h 4630366"/>
                  <a:gd name="connsiteX3" fmla="*/ 2305455 w 3054485"/>
                  <a:gd name="connsiteY3" fmla="*/ 1147864 h 4630366"/>
                  <a:gd name="connsiteX4" fmla="*/ 2830749 w 3054485"/>
                  <a:gd name="connsiteY4" fmla="*/ 515566 h 4630366"/>
                  <a:gd name="connsiteX5" fmla="*/ 3054485 w 3054485"/>
                  <a:gd name="connsiteY5" fmla="*/ 0 h 4630366"/>
                  <a:gd name="connsiteX6" fmla="*/ 3054485 w 3054485"/>
                  <a:gd name="connsiteY6" fmla="*/ 0 h 4630366"/>
                  <a:gd name="connsiteX7" fmla="*/ 2928025 w 3054485"/>
                  <a:gd name="connsiteY7" fmla="*/ 826851 h 4630366"/>
                  <a:gd name="connsiteX8" fmla="*/ 2694561 w 3054485"/>
                  <a:gd name="connsiteY8" fmla="*/ 1459149 h 4630366"/>
                  <a:gd name="connsiteX9" fmla="*/ 2373549 w 3054485"/>
                  <a:gd name="connsiteY9" fmla="*/ 1780162 h 4630366"/>
                  <a:gd name="connsiteX10" fmla="*/ 2373549 w 3054485"/>
                  <a:gd name="connsiteY10" fmla="*/ 1780162 h 4630366"/>
                  <a:gd name="connsiteX11" fmla="*/ 2626468 w 3054485"/>
                  <a:gd name="connsiteY11" fmla="*/ 1731524 h 4630366"/>
                  <a:gd name="connsiteX12" fmla="*/ 2626468 w 3054485"/>
                  <a:gd name="connsiteY12" fmla="*/ 1731524 h 4630366"/>
                  <a:gd name="connsiteX13" fmla="*/ 2383276 w 3054485"/>
                  <a:gd name="connsiteY13" fmla="*/ 2062264 h 4630366"/>
                  <a:gd name="connsiteX14" fmla="*/ 2033081 w 3054485"/>
                  <a:gd name="connsiteY14" fmla="*/ 2334638 h 4630366"/>
                  <a:gd name="connsiteX15" fmla="*/ 1439693 w 3054485"/>
                  <a:gd name="connsiteY15" fmla="*/ 2490281 h 4630366"/>
                  <a:gd name="connsiteX16" fmla="*/ 1439693 w 3054485"/>
                  <a:gd name="connsiteY16" fmla="*/ 2490281 h 4630366"/>
                  <a:gd name="connsiteX17" fmla="*/ 1828800 w 3054485"/>
                  <a:gd name="connsiteY17" fmla="*/ 2470826 h 4630366"/>
                  <a:gd name="connsiteX18" fmla="*/ 2140085 w 3054485"/>
                  <a:gd name="connsiteY18" fmla="*/ 2373549 h 4630366"/>
                  <a:gd name="connsiteX19" fmla="*/ 2140085 w 3054485"/>
                  <a:gd name="connsiteY19" fmla="*/ 2373549 h 4630366"/>
                  <a:gd name="connsiteX20" fmla="*/ 1838527 w 3054485"/>
                  <a:gd name="connsiteY20" fmla="*/ 2675107 h 4630366"/>
                  <a:gd name="connsiteX21" fmla="*/ 1605063 w 3054485"/>
                  <a:gd name="connsiteY21" fmla="*/ 3025302 h 4630366"/>
                  <a:gd name="connsiteX22" fmla="*/ 1284051 w 3054485"/>
                  <a:gd name="connsiteY22" fmla="*/ 3326860 h 4630366"/>
                  <a:gd name="connsiteX23" fmla="*/ 914400 w 3054485"/>
                  <a:gd name="connsiteY23" fmla="*/ 3472775 h 4630366"/>
                  <a:gd name="connsiteX24" fmla="*/ 525293 w 3054485"/>
                  <a:gd name="connsiteY24" fmla="*/ 3793787 h 4630366"/>
                  <a:gd name="connsiteX25" fmla="*/ 525293 w 3054485"/>
                  <a:gd name="connsiteY25" fmla="*/ 3793787 h 4630366"/>
                  <a:gd name="connsiteX26" fmla="*/ 642025 w 3054485"/>
                  <a:gd name="connsiteY26" fmla="*/ 3453319 h 4630366"/>
                  <a:gd name="connsiteX27" fmla="*/ 457200 w 3054485"/>
                  <a:gd name="connsiteY27" fmla="*/ 3696511 h 4630366"/>
                  <a:gd name="connsiteX28" fmla="*/ 340468 w 3054485"/>
                  <a:gd name="connsiteY28" fmla="*/ 4163438 h 4630366"/>
                  <a:gd name="connsiteX29" fmla="*/ 350195 w 3054485"/>
                  <a:gd name="connsiteY29" fmla="*/ 4377447 h 4630366"/>
                  <a:gd name="connsiteX30" fmla="*/ 350195 w 3054485"/>
                  <a:gd name="connsiteY30" fmla="*/ 4377447 h 4630366"/>
                  <a:gd name="connsiteX31" fmla="*/ 0 w 3054485"/>
                  <a:gd name="connsiteY31" fmla="*/ 4630366 h 4630366"/>
                  <a:gd name="connsiteX32" fmla="*/ 0 w 3054485"/>
                  <a:gd name="connsiteY32" fmla="*/ 4630366 h 4630366"/>
                  <a:gd name="connsiteX33" fmla="*/ 97276 w 3054485"/>
                  <a:gd name="connsiteY33" fmla="*/ 4338536 h 4630366"/>
                  <a:gd name="connsiteX0" fmla="*/ 97276 w 3054485"/>
                  <a:gd name="connsiteY0" fmla="*/ 4338536 h 4630366"/>
                  <a:gd name="connsiteX1" fmla="*/ 690663 w 3054485"/>
                  <a:gd name="connsiteY1" fmla="*/ 2966936 h 4630366"/>
                  <a:gd name="connsiteX2" fmla="*/ 1391055 w 3054485"/>
                  <a:gd name="connsiteY2" fmla="*/ 1994170 h 4630366"/>
                  <a:gd name="connsiteX3" fmla="*/ 2305455 w 3054485"/>
                  <a:gd name="connsiteY3" fmla="*/ 1147864 h 4630366"/>
                  <a:gd name="connsiteX4" fmla="*/ 2830749 w 3054485"/>
                  <a:gd name="connsiteY4" fmla="*/ 515566 h 4630366"/>
                  <a:gd name="connsiteX5" fmla="*/ 3054485 w 3054485"/>
                  <a:gd name="connsiteY5" fmla="*/ 0 h 4630366"/>
                  <a:gd name="connsiteX6" fmla="*/ 3054485 w 3054485"/>
                  <a:gd name="connsiteY6" fmla="*/ 0 h 4630366"/>
                  <a:gd name="connsiteX7" fmla="*/ 2928025 w 3054485"/>
                  <a:gd name="connsiteY7" fmla="*/ 826851 h 4630366"/>
                  <a:gd name="connsiteX8" fmla="*/ 2694561 w 3054485"/>
                  <a:gd name="connsiteY8" fmla="*/ 1459149 h 4630366"/>
                  <a:gd name="connsiteX9" fmla="*/ 2373549 w 3054485"/>
                  <a:gd name="connsiteY9" fmla="*/ 1780162 h 4630366"/>
                  <a:gd name="connsiteX10" fmla="*/ 2373549 w 3054485"/>
                  <a:gd name="connsiteY10" fmla="*/ 1780162 h 4630366"/>
                  <a:gd name="connsiteX11" fmla="*/ 2626468 w 3054485"/>
                  <a:gd name="connsiteY11" fmla="*/ 1731524 h 4630366"/>
                  <a:gd name="connsiteX12" fmla="*/ 2626468 w 3054485"/>
                  <a:gd name="connsiteY12" fmla="*/ 1731524 h 4630366"/>
                  <a:gd name="connsiteX13" fmla="*/ 2383276 w 3054485"/>
                  <a:gd name="connsiteY13" fmla="*/ 2062264 h 4630366"/>
                  <a:gd name="connsiteX14" fmla="*/ 2033081 w 3054485"/>
                  <a:gd name="connsiteY14" fmla="*/ 2334638 h 4630366"/>
                  <a:gd name="connsiteX15" fmla="*/ 1439693 w 3054485"/>
                  <a:gd name="connsiteY15" fmla="*/ 2490281 h 4630366"/>
                  <a:gd name="connsiteX16" fmla="*/ 1439693 w 3054485"/>
                  <a:gd name="connsiteY16" fmla="*/ 2490281 h 4630366"/>
                  <a:gd name="connsiteX17" fmla="*/ 1828800 w 3054485"/>
                  <a:gd name="connsiteY17" fmla="*/ 2470826 h 4630366"/>
                  <a:gd name="connsiteX18" fmla="*/ 2140085 w 3054485"/>
                  <a:gd name="connsiteY18" fmla="*/ 2373549 h 4630366"/>
                  <a:gd name="connsiteX19" fmla="*/ 2140085 w 3054485"/>
                  <a:gd name="connsiteY19" fmla="*/ 2373549 h 4630366"/>
                  <a:gd name="connsiteX20" fmla="*/ 1838527 w 3054485"/>
                  <a:gd name="connsiteY20" fmla="*/ 2675107 h 4630366"/>
                  <a:gd name="connsiteX21" fmla="*/ 1605063 w 3054485"/>
                  <a:gd name="connsiteY21" fmla="*/ 3025302 h 4630366"/>
                  <a:gd name="connsiteX22" fmla="*/ 1284051 w 3054485"/>
                  <a:gd name="connsiteY22" fmla="*/ 3326860 h 4630366"/>
                  <a:gd name="connsiteX23" fmla="*/ 914400 w 3054485"/>
                  <a:gd name="connsiteY23" fmla="*/ 3472775 h 4630366"/>
                  <a:gd name="connsiteX24" fmla="*/ 525293 w 3054485"/>
                  <a:gd name="connsiteY24" fmla="*/ 3793787 h 4630366"/>
                  <a:gd name="connsiteX25" fmla="*/ 525293 w 3054485"/>
                  <a:gd name="connsiteY25" fmla="*/ 3793787 h 4630366"/>
                  <a:gd name="connsiteX26" fmla="*/ 457200 w 3054485"/>
                  <a:gd name="connsiteY26" fmla="*/ 3696511 h 4630366"/>
                  <a:gd name="connsiteX27" fmla="*/ 340468 w 3054485"/>
                  <a:gd name="connsiteY27" fmla="*/ 4163438 h 4630366"/>
                  <a:gd name="connsiteX28" fmla="*/ 350195 w 3054485"/>
                  <a:gd name="connsiteY28" fmla="*/ 4377447 h 4630366"/>
                  <a:gd name="connsiteX29" fmla="*/ 350195 w 3054485"/>
                  <a:gd name="connsiteY29" fmla="*/ 4377447 h 4630366"/>
                  <a:gd name="connsiteX30" fmla="*/ 0 w 3054485"/>
                  <a:gd name="connsiteY30" fmla="*/ 4630366 h 4630366"/>
                  <a:gd name="connsiteX31" fmla="*/ 0 w 3054485"/>
                  <a:gd name="connsiteY31" fmla="*/ 4630366 h 4630366"/>
                  <a:gd name="connsiteX32" fmla="*/ 97276 w 3054485"/>
                  <a:gd name="connsiteY32" fmla="*/ 4338536 h 4630366"/>
                  <a:gd name="connsiteX0" fmla="*/ 97276 w 3054485"/>
                  <a:gd name="connsiteY0" fmla="*/ 4338536 h 4630366"/>
                  <a:gd name="connsiteX1" fmla="*/ 690663 w 3054485"/>
                  <a:gd name="connsiteY1" fmla="*/ 2966936 h 4630366"/>
                  <a:gd name="connsiteX2" fmla="*/ 1391055 w 3054485"/>
                  <a:gd name="connsiteY2" fmla="*/ 1994170 h 4630366"/>
                  <a:gd name="connsiteX3" fmla="*/ 2305455 w 3054485"/>
                  <a:gd name="connsiteY3" fmla="*/ 1147864 h 4630366"/>
                  <a:gd name="connsiteX4" fmla="*/ 2830749 w 3054485"/>
                  <a:gd name="connsiteY4" fmla="*/ 515566 h 4630366"/>
                  <a:gd name="connsiteX5" fmla="*/ 3054485 w 3054485"/>
                  <a:gd name="connsiteY5" fmla="*/ 0 h 4630366"/>
                  <a:gd name="connsiteX6" fmla="*/ 3054485 w 3054485"/>
                  <a:gd name="connsiteY6" fmla="*/ 0 h 4630366"/>
                  <a:gd name="connsiteX7" fmla="*/ 2928025 w 3054485"/>
                  <a:gd name="connsiteY7" fmla="*/ 826851 h 4630366"/>
                  <a:gd name="connsiteX8" fmla="*/ 2694561 w 3054485"/>
                  <a:gd name="connsiteY8" fmla="*/ 1459149 h 4630366"/>
                  <a:gd name="connsiteX9" fmla="*/ 2373549 w 3054485"/>
                  <a:gd name="connsiteY9" fmla="*/ 1780162 h 4630366"/>
                  <a:gd name="connsiteX10" fmla="*/ 2373549 w 3054485"/>
                  <a:gd name="connsiteY10" fmla="*/ 1780162 h 4630366"/>
                  <a:gd name="connsiteX11" fmla="*/ 2626468 w 3054485"/>
                  <a:gd name="connsiteY11" fmla="*/ 1731524 h 4630366"/>
                  <a:gd name="connsiteX12" fmla="*/ 2626468 w 3054485"/>
                  <a:gd name="connsiteY12" fmla="*/ 1731524 h 4630366"/>
                  <a:gd name="connsiteX13" fmla="*/ 2383276 w 3054485"/>
                  <a:gd name="connsiteY13" fmla="*/ 2062264 h 4630366"/>
                  <a:gd name="connsiteX14" fmla="*/ 2033081 w 3054485"/>
                  <a:gd name="connsiteY14" fmla="*/ 2334638 h 4630366"/>
                  <a:gd name="connsiteX15" fmla="*/ 1439693 w 3054485"/>
                  <a:gd name="connsiteY15" fmla="*/ 2490281 h 4630366"/>
                  <a:gd name="connsiteX16" fmla="*/ 1439693 w 3054485"/>
                  <a:gd name="connsiteY16" fmla="*/ 2490281 h 4630366"/>
                  <a:gd name="connsiteX17" fmla="*/ 1828800 w 3054485"/>
                  <a:gd name="connsiteY17" fmla="*/ 2470826 h 4630366"/>
                  <a:gd name="connsiteX18" fmla="*/ 2140085 w 3054485"/>
                  <a:gd name="connsiteY18" fmla="*/ 2373549 h 4630366"/>
                  <a:gd name="connsiteX19" fmla="*/ 2140085 w 3054485"/>
                  <a:gd name="connsiteY19" fmla="*/ 2373549 h 4630366"/>
                  <a:gd name="connsiteX20" fmla="*/ 1838527 w 3054485"/>
                  <a:gd name="connsiteY20" fmla="*/ 2675107 h 4630366"/>
                  <a:gd name="connsiteX21" fmla="*/ 1605063 w 3054485"/>
                  <a:gd name="connsiteY21" fmla="*/ 3025302 h 4630366"/>
                  <a:gd name="connsiteX22" fmla="*/ 1284051 w 3054485"/>
                  <a:gd name="connsiteY22" fmla="*/ 3326860 h 4630366"/>
                  <a:gd name="connsiteX23" fmla="*/ 914400 w 3054485"/>
                  <a:gd name="connsiteY23" fmla="*/ 3472775 h 4630366"/>
                  <a:gd name="connsiteX24" fmla="*/ 525293 w 3054485"/>
                  <a:gd name="connsiteY24" fmla="*/ 3793787 h 4630366"/>
                  <a:gd name="connsiteX25" fmla="*/ 457200 w 3054485"/>
                  <a:gd name="connsiteY25" fmla="*/ 3696511 h 4630366"/>
                  <a:gd name="connsiteX26" fmla="*/ 340468 w 3054485"/>
                  <a:gd name="connsiteY26" fmla="*/ 4163438 h 4630366"/>
                  <a:gd name="connsiteX27" fmla="*/ 350195 w 3054485"/>
                  <a:gd name="connsiteY27" fmla="*/ 4377447 h 4630366"/>
                  <a:gd name="connsiteX28" fmla="*/ 350195 w 3054485"/>
                  <a:gd name="connsiteY28" fmla="*/ 4377447 h 4630366"/>
                  <a:gd name="connsiteX29" fmla="*/ 0 w 3054485"/>
                  <a:gd name="connsiteY29" fmla="*/ 4630366 h 4630366"/>
                  <a:gd name="connsiteX30" fmla="*/ 0 w 3054485"/>
                  <a:gd name="connsiteY30" fmla="*/ 4630366 h 4630366"/>
                  <a:gd name="connsiteX31" fmla="*/ 97276 w 3054485"/>
                  <a:gd name="connsiteY31" fmla="*/ 4338536 h 4630366"/>
                  <a:gd name="connsiteX0" fmla="*/ 97276 w 3054485"/>
                  <a:gd name="connsiteY0" fmla="*/ 4338536 h 4630366"/>
                  <a:gd name="connsiteX1" fmla="*/ 690663 w 3054485"/>
                  <a:gd name="connsiteY1" fmla="*/ 2966936 h 4630366"/>
                  <a:gd name="connsiteX2" fmla="*/ 1391055 w 3054485"/>
                  <a:gd name="connsiteY2" fmla="*/ 1994170 h 4630366"/>
                  <a:gd name="connsiteX3" fmla="*/ 2305455 w 3054485"/>
                  <a:gd name="connsiteY3" fmla="*/ 1147864 h 4630366"/>
                  <a:gd name="connsiteX4" fmla="*/ 2830749 w 3054485"/>
                  <a:gd name="connsiteY4" fmla="*/ 515566 h 4630366"/>
                  <a:gd name="connsiteX5" fmla="*/ 3054485 w 3054485"/>
                  <a:gd name="connsiteY5" fmla="*/ 0 h 4630366"/>
                  <a:gd name="connsiteX6" fmla="*/ 3054485 w 3054485"/>
                  <a:gd name="connsiteY6" fmla="*/ 0 h 4630366"/>
                  <a:gd name="connsiteX7" fmla="*/ 2928025 w 3054485"/>
                  <a:gd name="connsiteY7" fmla="*/ 826851 h 4630366"/>
                  <a:gd name="connsiteX8" fmla="*/ 2694561 w 3054485"/>
                  <a:gd name="connsiteY8" fmla="*/ 1459149 h 4630366"/>
                  <a:gd name="connsiteX9" fmla="*/ 2373549 w 3054485"/>
                  <a:gd name="connsiteY9" fmla="*/ 1780162 h 4630366"/>
                  <a:gd name="connsiteX10" fmla="*/ 2373549 w 3054485"/>
                  <a:gd name="connsiteY10" fmla="*/ 1780162 h 4630366"/>
                  <a:gd name="connsiteX11" fmla="*/ 2626468 w 3054485"/>
                  <a:gd name="connsiteY11" fmla="*/ 1731524 h 4630366"/>
                  <a:gd name="connsiteX12" fmla="*/ 2626468 w 3054485"/>
                  <a:gd name="connsiteY12" fmla="*/ 1731524 h 4630366"/>
                  <a:gd name="connsiteX13" fmla="*/ 2383276 w 3054485"/>
                  <a:gd name="connsiteY13" fmla="*/ 2062264 h 4630366"/>
                  <a:gd name="connsiteX14" fmla="*/ 2033081 w 3054485"/>
                  <a:gd name="connsiteY14" fmla="*/ 2334638 h 4630366"/>
                  <a:gd name="connsiteX15" fmla="*/ 1439693 w 3054485"/>
                  <a:gd name="connsiteY15" fmla="*/ 2490281 h 4630366"/>
                  <a:gd name="connsiteX16" fmla="*/ 1439693 w 3054485"/>
                  <a:gd name="connsiteY16" fmla="*/ 2490281 h 4630366"/>
                  <a:gd name="connsiteX17" fmla="*/ 1828800 w 3054485"/>
                  <a:gd name="connsiteY17" fmla="*/ 2470826 h 4630366"/>
                  <a:gd name="connsiteX18" fmla="*/ 2140085 w 3054485"/>
                  <a:gd name="connsiteY18" fmla="*/ 2373549 h 4630366"/>
                  <a:gd name="connsiteX19" fmla="*/ 2140085 w 3054485"/>
                  <a:gd name="connsiteY19" fmla="*/ 2373549 h 4630366"/>
                  <a:gd name="connsiteX20" fmla="*/ 1838527 w 3054485"/>
                  <a:gd name="connsiteY20" fmla="*/ 2675107 h 4630366"/>
                  <a:gd name="connsiteX21" fmla="*/ 1605063 w 3054485"/>
                  <a:gd name="connsiteY21" fmla="*/ 3025302 h 4630366"/>
                  <a:gd name="connsiteX22" fmla="*/ 1284051 w 3054485"/>
                  <a:gd name="connsiteY22" fmla="*/ 3326860 h 4630366"/>
                  <a:gd name="connsiteX23" fmla="*/ 914400 w 3054485"/>
                  <a:gd name="connsiteY23" fmla="*/ 3472775 h 4630366"/>
                  <a:gd name="connsiteX24" fmla="*/ 457200 w 3054485"/>
                  <a:gd name="connsiteY24" fmla="*/ 3696511 h 4630366"/>
                  <a:gd name="connsiteX25" fmla="*/ 340468 w 3054485"/>
                  <a:gd name="connsiteY25" fmla="*/ 4163438 h 4630366"/>
                  <a:gd name="connsiteX26" fmla="*/ 350195 w 3054485"/>
                  <a:gd name="connsiteY26" fmla="*/ 4377447 h 4630366"/>
                  <a:gd name="connsiteX27" fmla="*/ 350195 w 3054485"/>
                  <a:gd name="connsiteY27" fmla="*/ 4377447 h 4630366"/>
                  <a:gd name="connsiteX28" fmla="*/ 0 w 3054485"/>
                  <a:gd name="connsiteY28" fmla="*/ 4630366 h 4630366"/>
                  <a:gd name="connsiteX29" fmla="*/ 0 w 3054485"/>
                  <a:gd name="connsiteY29" fmla="*/ 4630366 h 4630366"/>
                  <a:gd name="connsiteX30" fmla="*/ 97276 w 3054485"/>
                  <a:gd name="connsiteY30" fmla="*/ 4338536 h 4630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054485" h="4630366">
                    <a:moveTo>
                      <a:pt x="97276" y="4338536"/>
                    </a:moveTo>
                    <a:cubicBezTo>
                      <a:pt x="286154" y="3848100"/>
                      <a:pt x="475033" y="3357664"/>
                      <a:pt x="690663" y="2966936"/>
                    </a:cubicBezTo>
                    <a:cubicBezTo>
                      <a:pt x="906293" y="2576208"/>
                      <a:pt x="1121923" y="2297349"/>
                      <a:pt x="1391055" y="1994170"/>
                    </a:cubicBezTo>
                    <a:cubicBezTo>
                      <a:pt x="1660187" y="1690991"/>
                      <a:pt x="2065506" y="1394298"/>
                      <a:pt x="2305455" y="1147864"/>
                    </a:cubicBezTo>
                    <a:cubicBezTo>
                      <a:pt x="2545404" y="901430"/>
                      <a:pt x="2705911" y="706877"/>
                      <a:pt x="2830749" y="515566"/>
                    </a:cubicBezTo>
                    <a:cubicBezTo>
                      <a:pt x="2955587" y="324255"/>
                      <a:pt x="3054485" y="0"/>
                      <a:pt x="3054485" y="0"/>
                    </a:cubicBezTo>
                    <a:lnTo>
                      <a:pt x="3054485" y="0"/>
                    </a:lnTo>
                    <a:cubicBezTo>
                      <a:pt x="3033408" y="137808"/>
                      <a:pt x="2988012" y="583659"/>
                      <a:pt x="2928025" y="826851"/>
                    </a:cubicBezTo>
                    <a:cubicBezTo>
                      <a:pt x="2868038" y="1070042"/>
                      <a:pt x="2786974" y="1300264"/>
                      <a:pt x="2694561" y="1459149"/>
                    </a:cubicBezTo>
                    <a:cubicBezTo>
                      <a:pt x="2602148" y="1618034"/>
                      <a:pt x="2373549" y="1780162"/>
                      <a:pt x="2373549" y="1780162"/>
                    </a:cubicBezTo>
                    <a:lnTo>
                      <a:pt x="2373549" y="1780162"/>
                    </a:lnTo>
                    <a:lnTo>
                      <a:pt x="2626468" y="1731524"/>
                    </a:lnTo>
                    <a:lnTo>
                      <a:pt x="2626468" y="1731524"/>
                    </a:lnTo>
                    <a:cubicBezTo>
                      <a:pt x="2585936" y="1786647"/>
                      <a:pt x="2482174" y="1961745"/>
                      <a:pt x="2383276" y="2062264"/>
                    </a:cubicBezTo>
                    <a:cubicBezTo>
                      <a:pt x="2284378" y="2162783"/>
                      <a:pt x="2190345" y="2263302"/>
                      <a:pt x="2033081" y="2334638"/>
                    </a:cubicBezTo>
                    <a:cubicBezTo>
                      <a:pt x="1875817" y="2405974"/>
                      <a:pt x="1439693" y="2490281"/>
                      <a:pt x="1439693" y="2490281"/>
                    </a:cubicBezTo>
                    <a:lnTo>
                      <a:pt x="1439693" y="2490281"/>
                    </a:lnTo>
                    <a:cubicBezTo>
                      <a:pt x="1504544" y="2487038"/>
                      <a:pt x="1712068" y="2490281"/>
                      <a:pt x="1828800" y="2470826"/>
                    </a:cubicBezTo>
                    <a:cubicBezTo>
                      <a:pt x="1945532" y="2451371"/>
                      <a:pt x="2140085" y="2373549"/>
                      <a:pt x="2140085" y="2373549"/>
                    </a:cubicBezTo>
                    <a:lnTo>
                      <a:pt x="2140085" y="2373549"/>
                    </a:lnTo>
                    <a:cubicBezTo>
                      <a:pt x="2089825" y="2423809"/>
                      <a:pt x="1927697" y="2566482"/>
                      <a:pt x="1838527" y="2675107"/>
                    </a:cubicBezTo>
                    <a:cubicBezTo>
                      <a:pt x="1749357" y="2783732"/>
                      <a:pt x="1697476" y="2916676"/>
                      <a:pt x="1605063" y="3025302"/>
                    </a:cubicBezTo>
                    <a:cubicBezTo>
                      <a:pt x="1512650" y="3133927"/>
                      <a:pt x="1399162" y="3252281"/>
                      <a:pt x="1284051" y="3326860"/>
                    </a:cubicBezTo>
                    <a:cubicBezTo>
                      <a:pt x="1168941" y="3401439"/>
                      <a:pt x="1052209" y="3411167"/>
                      <a:pt x="914400" y="3472775"/>
                    </a:cubicBezTo>
                    <a:cubicBezTo>
                      <a:pt x="776592" y="3534384"/>
                      <a:pt x="552855" y="3581401"/>
                      <a:pt x="457200" y="3696511"/>
                    </a:cubicBezTo>
                    <a:cubicBezTo>
                      <a:pt x="361545" y="3811622"/>
                      <a:pt x="358302" y="4049949"/>
                      <a:pt x="340468" y="4163438"/>
                    </a:cubicBezTo>
                    <a:cubicBezTo>
                      <a:pt x="322634" y="4276927"/>
                      <a:pt x="350195" y="4377447"/>
                      <a:pt x="350195" y="4377447"/>
                    </a:cubicBezTo>
                    <a:lnTo>
                      <a:pt x="350195" y="4377447"/>
                    </a:lnTo>
                    <a:lnTo>
                      <a:pt x="0" y="4630366"/>
                    </a:lnTo>
                    <a:lnTo>
                      <a:pt x="0" y="4630366"/>
                    </a:lnTo>
                    <a:lnTo>
                      <a:pt x="97276" y="4338536"/>
                    </a:lnTo>
                    <a:close/>
                  </a:path>
                </a:pathLst>
              </a:custGeom>
              <a:solidFill>
                <a:srgbClr val="FFC000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0443EFD0-F372-41BB-ACA7-ED8E3378CABB}"/>
                  </a:ext>
                </a:extLst>
              </p:cNvPr>
              <p:cNvSpPr/>
              <p:nvPr/>
            </p:nvSpPr>
            <p:spPr>
              <a:xfrm>
                <a:off x="4817299" y="1208337"/>
                <a:ext cx="2743200" cy="3686783"/>
              </a:xfrm>
              <a:custGeom>
                <a:avLst/>
                <a:gdLst>
                  <a:gd name="connsiteX0" fmla="*/ 97277 w 2743200"/>
                  <a:gd name="connsiteY0" fmla="*/ 3385226 h 3686783"/>
                  <a:gd name="connsiteX1" fmla="*/ 476655 w 2743200"/>
                  <a:gd name="connsiteY1" fmla="*/ 2480554 h 3686783"/>
                  <a:gd name="connsiteX2" fmla="*/ 953311 w 2743200"/>
                  <a:gd name="connsiteY2" fmla="*/ 1857983 h 3686783"/>
                  <a:gd name="connsiteX3" fmla="*/ 1605064 w 2743200"/>
                  <a:gd name="connsiteY3" fmla="*/ 1322962 h 3686783"/>
                  <a:gd name="connsiteX4" fmla="*/ 2227634 w 2743200"/>
                  <a:gd name="connsiteY4" fmla="*/ 807396 h 3686783"/>
                  <a:gd name="connsiteX5" fmla="*/ 2587558 w 2743200"/>
                  <a:gd name="connsiteY5" fmla="*/ 379379 h 3686783"/>
                  <a:gd name="connsiteX6" fmla="*/ 2743200 w 2743200"/>
                  <a:gd name="connsiteY6" fmla="*/ 0 h 3686783"/>
                  <a:gd name="connsiteX7" fmla="*/ 2743200 w 2743200"/>
                  <a:gd name="connsiteY7" fmla="*/ 0 h 3686783"/>
                  <a:gd name="connsiteX8" fmla="*/ 2500009 w 2743200"/>
                  <a:gd name="connsiteY8" fmla="*/ 379379 h 3686783"/>
                  <a:gd name="connsiteX9" fmla="*/ 2198451 w 2743200"/>
                  <a:gd name="connsiteY9" fmla="*/ 593388 h 3686783"/>
                  <a:gd name="connsiteX10" fmla="*/ 1663430 w 2743200"/>
                  <a:gd name="connsiteY10" fmla="*/ 787941 h 3686783"/>
                  <a:gd name="connsiteX11" fmla="*/ 1264596 w 2743200"/>
                  <a:gd name="connsiteY11" fmla="*/ 963039 h 3686783"/>
                  <a:gd name="connsiteX12" fmla="*/ 885217 w 2743200"/>
                  <a:gd name="connsiteY12" fmla="*/ 1254869 h 3686783"/>
                  <a:gd name="connsiteX13" fmla="*/ 710119 w 2743200"/>
                  <a:gd name="connsiteY13" fmla="*/ 1673158 h 3686783"/>
                  <a:gd name="connsiteX14" fmla="*/ 710119 w 2743200"/>
                  <a:gd name="connsiteY14" fmla="*/ 1673158 h 3686783"/>
                  <a:gd name="connsiteX15" fmla="*/ 719847 w 2743200"/>
                  <a:gd name="connsiteY15" fmla="*/ 1381328 h 3686783"/>
                  <a:gd name="connsiteX16" fmla="*/ 719847 w 2743200"/>
                  <a:gd name="connsiteY16" fmla="*/ 1381328 h 3686783"/>
                  <a:gd name="connsiteX17" fmla="*/ 515566 w 2743200"/>
                  <a:gd name="connsiteY17" fmla="*/ 1799617 h 3686783"/>
                  <a:gd name="connsiteX18" fmla="*/ 282102 w 2743200"/>
                  <a:gd name="connsiteY18" fmla="*/ 2081720 h 3686783"/>
                  <a:gd name="connsiteX19" fmla="*/ 184826 w 2743200"/>
                  <a:gd name="connsiteY19" fmla="*/ 2500009 h 3686783"/>
                  <a:gd name="connsiteX20" fmla="*/ 184826 w 2743200"/>
                  <a:gd name="connsiteY20" fmla="*/ 2500009 h 3686783"/>
                  <a:gd name="connsiteX21" fmla="*/ 116732 w 2743200"/>
                  <a:gd name="connsiteY21" fmla="*/ 2140086 h 3686783"/>
                  <a:gd name="connsiteX22" fmla="*/ 116732 w 2743200"/>
                  <a:gd name="connsiteY22" fmla="*/ 2140086 h 3686783"/>
                  <a:gd name="connsiteX23" fmla="*/ 29183 w 2743200"/>
                  <a:gd name="connsiteY23" fmla="*/ 2801566 h 3686783"/>
                  <a:gd name="connsiteX24" fmla="*/ 0 w 2743200"/>
                  <a:gd name="connsiteY24" fmla="*/ 3686783 h 3686783"/>
                  <a:gd name="connsiteX25" fmla="*/ 0 w 2743200"/>
                  <a:gd name="connsiteY25" fmla="*/ 3686783 h 3686783"/>
                  <a:gd name="connsiteX26" fmla="*/ 97277 w 2743200"/>
                  <a:gd name="connsiteY26" fmla="*/ 3385226 h 3686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743200" h="3686783">
                    <a:moveTo>
                      <a:pt x="97277" y="3385226"/>
                    </a:moveTo>
                    <a:cubicBezTo>
                      <a:pt x="215630" y="3060160"/>
                      <a:pt x="333983" y="2735094"/>
                      <a:pt x="476655" y="2480554"/>
                    </a:cubicBezTo>
                    <a:cubicBezTo>
                      <a:pt x="619327" y="2226013"/>
                      <a:pt x="765243" y="2050915"/>
                      <a:pt x="953311" y="1857983"/>
                    </a:cubicBezTo>
                    <a:cubicBezTo>
                      <a:pt x="1141379" y="1665051"/>
                      <a:pt x="1605064" y="1322962"/>
                      <a:pt x="1605064" y="1322962"/>
                    </a:cubicBezTo>
                    <a:cubicBezTo>
                      <a:pt x="1817451" y="1147864"/>
                      <a:pt x="2063885" y="964660"/>
                      <a:pt x="2227634" y="807396"/>
                    </a:cubicBezTo>
                    <a:cubicBezTo>
                      <a:pt x="2391383" y="650132"/>
                      <a:pt x="2501630" y="513945"/>
                      <a:pt x="2587558" y="379379"/>
                    </a:cubicBezTo>
                    <a:cubicBezTo>
                      <a:pt x="2673486" y="244813"/>
                      <a:pt x="2743200" y="0"/>
                      <a:pt x="2743200" y="0"/>
                    </a:cubicBezTo>
                    <a:lnTo>
                      <a:pt x="2743200" y="0"/>
                    </a:lnTo>
                    <a:cubicBezTo>
                      <a:pt x="2702668" y="63230"/>
                      <a:pt x="2590801" y="280481"/>
                      <a:pt x="2500009" y="379379"/>
                    </a:cubicBezTo>
                    <a:cubicBezTo>
                      <a:pt x="2409218" y="478277"/>
                      <a:pt x="2337881" y="525294"/>
                      <a:pt x="2198451" y="593388"/>
                    </a:cubicBezTo>
                    <a:cubicBezTo>
                      <a:pt x="2059021" y="661482"/>
                      <a:pt x="1819072" y="726333"/>
                      <a:pt x="1663430" y="787941"/>
                    </a:cubicBezTo>
                    <a:cubicBezTo>
                      <a:pt x="1507788" y="849549"/>
                      <a:pt x="1394298" y="885218"/>
                      <a:pt x="1264596" y="963039"/>
                    </a:cubicBezTo>
                    <a:cubicBezTo>
                      <a:pt x="1134894" y="1040860"/>
                      <a:pt x="977630" y="1136516"/>
                      <a:pt x="885217" y="1254869"/>
                    </a:cubicBezTo>
                    <a:cubicBezTo>
                      <a:pt x="792804" y="1373222"/>
                      <a:pt x="710119" y="1673158"/>
                      <a:pt x="710119" y="1673158"/>
                    </a:cubicBezTo>
                    <a:lnTo>
                      <a:pt x="710119" y="1673158"/>
                    </a:lnTo>
                    <a:lnTo>
                      <a:pt x="719847" y="1381328"/>
                    </a:lnTo>
                    <a:lnTo>
                      <a:pt x="719847" y="1381328"/>
                    </a:lnTo>
                    <a:cubicBezTo>
                      <a:pt x="685800" y="1451043"/>
                      <a:pt x="588523" y="1682885"/>
                      <a:pt x="515566" y="1799617"/>
                    </a:cubicBezTo>
                    <a:cubicBezTo>
                      <a:pt x="442609" y="1916349"/>
                      <a:pt x="337225" y="1964988"/>
                      <a:pt x="282102" y="2081720"/>
                    </a:cubicBezTo>
                    <a:cubicBezTo>
                      <a:pt x="226979" y="2198452"/>
                      <a:pt x="184826" y="2500009"/>
                      <a:pt x="184826" y="2500009"/>
                    </a:cubicBezTo>
                    <a:lnTo>
                      <a:pt x="184826" y="2500009"/>
                    </a:lnTo>
                    <a:lnTo>
                      <a:pt x="116732" y="2140086"/>
                    </a:lnTo>
                    <a:lnTo>
                      <a:pt x="116732" y="2140086"/>
                    </a:lnTo>
                    <a:cubicBezTo>
                      <a:pt x="102141" y="2250332"/>
                      <a:pt x="48638" y="2543783"/>
                      <a:pt x="29183" y="2801566"/>
                    </a:cubicBezTo>
                    <a:cubicBezTo>
                      <a:pt x="9728" y="3059349"/>
                      <a:pt x="0" y="3686783"/>
                      <a:pt x="0" y="3686783"/>
                    </a:cubicBezTo>
                    <a:lnTo>
                      <a:pt x="0" y="3686783"/>
                    </a:lnTo>
                    <a:lnTo>
                      <a:pt x="97277" y="3385226"/>
                    </a:lnTo>
                    <a:close/>
                  </a:path>
                </a:pathLst>
              </a:custGeom>
              <a:solidFill>
                <a:srgbClr val="9966FF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97E2EDA-3338-4704-B0BD-DE5D9286A11C}"/>
              </a:ext>
            </a:extLst>
          </p:cNvPr>
          <p:cNvSpPr/>
          <p:nvPr/>
        </p:nvSpPr>
        <p:spPr>
          <a:xfrm>
            <a:off x="251669" y="821723"/>
            <a:ext cx="457200" cy="457200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CA9AE8-F975-496C-8A74-CCAD759179B2}"/>
              </a:ext>
            </a:extLst>
          </p:cNvPr>
          <p:cNvSpPr/>
          <p:nvPr/>
        </p:nvSpPr>
        <p:spPr>
          <a:xfrm>
            <a:off x="251669" y="1400505"/>
            <a:ext cx="457200" cy="457200"/>
          </a:xfrm>
          <a:prstGeom prst="rect">
            <a:avLst/>
          </a:prstGeom>
          <a:solidFill>
            <a:srgbClr val="814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E62F1C-1EE7-4E36-97DF-38CF0BE1A23F}"/>
              </a:ext>
            </a:extLst>
          </p:cNvPr>
          <p:cNvSpPr/>
          <p:nvPr/>
        </p:nvSpPr>
        <p:spPr>
          <a:xfrm>
            <a:off x="251669" y="242939"/>
            <a:ext cx="457200" cy="457200"/>
          </a:xfrm>
          <a:prstGeom prst="rect">
            <a:avLst/>
          </a:prstGeom>
          <a:solidFill>
            <a:srgbClr val="B17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BCC31B-6405-4DEA-8029-061E23E5AA34}"/>
              </a:ext>
            </a:extLst>
          </p:cNvPr>
          <p:cNvSpPr/>
          <p:nvPr/>
        </p:nvSpPr>
        <p:spPr>
          <a:xfrm>
            <a:off x="251669" y="2558069"/>
            <a:ext cx="457200" cy="457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3F3825F-3B5C-4754-87AE-9C49CA9B5A5D}"/>
              </a:ext>
            </a:extLst>
          </p:cNvPr>
          <p:cNvSpPr/>
          <p:nvPr/>
        </p:nvSpPr>
        <p:spPr>
          <a:xfrm>
            <a:off x="251669" y="3136851"/>
            <a:ext cx="457200" cy="457200"/>
          </a:xfrm>
          <a:prstGeom prst="rect">
            <a:avLst/>
          </a:prstGeom>
          <a:solidFill>
            <a:srgbClr val="E7A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C4A7A7-9B89-4B5E-A46E-6330BD168957}"/>
              </a:ext>
            </a:extLst>
          </p:cNvPr>
          <p:cNvSpPr/>
          <p:nvPr/>
        </p:nvSpPr>
        <p:spPr>
          <a:xfrm>
            <a:off x="251669" y="1979287"/>
            <a:ext cx="457200" cy="457200"/>
          </a:xfrm>
          <a:prstGeom prst="rect">
            <a:avLst/>
          </a:prstGeom>
          <a:solidFill>
            <a:srgbClr val="FFD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D8FD754-02E1-4F0F-9F0D-DD9ACDD03AB1}"/>
              </a:ext>
            </a:extLst>
          </p:cNvPr>
          <p:cNvGrpSpPr/>
          <p:nvPr/>
        </p:nvGrpSpPr>
        <p:grpSpPr>
          <a:xfrm>
            <a:off x="8281431" y="574956"/>
            <a:ext cx="2743200" cy="2743200"/>
            <a:chOff x="2073872" y="628698"/>
            <a:chExt cx="5477548" cy="5477548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A1B2521-78F2-44AE-A920-D96C4FF3CCB4}"/>
                </a:ext>
              </a:extLst>
            </p:cNvPr>
            <p:cNvSpPr/>
            <p:nvPr/>
          </p:nvSpPr>
          <p:spPr>
            <a:xfrm>
              <a:off x="2073872" y="628698"/>
              <a:ext cx="5477548" cy="54775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E9CEF0B-F778-4C3D-BE95-7C3C2E00C43B}"/>
                </a:ext>
              </a:extLst>
            </p:cNvPr>
            <p:cNvGrpSpPr/>
            <p:nvPr/>
          </p:nvGrpSpPr>
          <p:grpSpPr>
            <a:xfrm>
              <a:off x="2571885" y="949814"/>
              <a:ext cx="4481523" cy="4835316"/>
              <a:chOff x="3878849" y="962369"/>
              <a:chExt cx="4481523" cy="4835316"/>
            </a:xfrm>
          </p:grpSpPr>
          <p:sp>
            <p:nvSpPr>
              <p:cNvPr id="25" name="Block Arc 9">
                <a:extLst>
                  <a:ext uri="{FF2B5EF4-FFF2-40B4-BE49-F238E27FC236}">
                    <a16:creationId xmlns:a16="http://schemas.microsoft.com/office/drawing/2014/main" id="{66E01F9C-000A-442F-BE94-0E4867A8DE18}"/>
                  </a:ext>
                </a:extLst>
              </p:cNvPr>
              <p:cNvSpPr/>
              <p:nvPr/>
            </p:nvSpPr>
            <p:spPr>
              <a:xfrm rot="853024">
                <a:off x="3878849" y="962369"/>
                <a:ext cx="3057906" cy="4198989"/>
              </a:xfrm>
              <a:custGeom>
                <a:avLst/>
                <a:gdLst>
                  <a:gd name="connsiteX0" fmla="*/ 994542 w 4571998"/>
                  <a:gd name="connsiteY0" fmla="*/ 4172248 h 4572000"/>
                  <a:gd name="connsiteX1" fmla="*/ 250308 w 4571998"/>
                  <a:gd name="connsiteY1" fmla="*/ 1245926 h 4572000"/>
                  <a:gd name="connsiteX2" fmla="*/ 3057667 w 4571998"/>
                  <a:gd name="connsiteY2" fmla="*/ 134180 h 4572000"/>
                  <a:gd name="connsiteX3" fmla="*/ 2921004 w 4571998"/>
                  <a:gd name="connsiteY3" fmla="*/ 515268 h 4572000"/>
                  <a:gd name="connsiteX4" fmla="*/ 610828 w 4571998"/>
                  <a:gd name="connsiteY4" fmla="*/ 1430124 h 4572000"/>
                  <a:gd name="connsiteX5" fmla="*/ 1223259 w 4571998"/>
                  <a:gd name="connsiteY5" fmla="*/ 3838195 h 4572000"/>
                  <a:gd name="connsiteX6" fmla="*/ 994542 w 4571998"/>
                  <a:gd name="connsiteY6" fmla="*/ 4172248 h 4572000"/>
                  <a:gd name="connsiteX0" fmla="*/ 994781 w 3057906"/>
                  <a:gd name="connsiteY0" fmla="*/ 4172615 h 4197620"/>
                  <a:gd name="connsiteX1" fmla="*/ 250547 w 3057906"/>
                  <a:gd name="connsiteY1" fmla="*/ 1246293 h 4197620"/>
                  <a:gd name="connsiteX2" fmla="*/ 3057906 w 3057906"/>
                  <a:gd name="connsiteY2" fmla="*/ 134547 h 4197620"/>
                  <a:gd name="connsiteX3" fmla="*/ 2921243 w 3057906"/>
                  <a:gd name="connsiteY3" fmla="*/ 515635 h 4197620"/>
                  <a:gd name="connsiteX4" fmla="*/ 611067 w 3057906"/>
                  <a:gd name="connsiteY4" fmla="*/ 1430491 h 4197620"/>
                  <a:gd name="connsiteX5" fmla="*/ 1007371 w 3057906"/>
                  <a:gd name="connsiteY5" fmla="*/ 4164515 h 4197620"/>
                  <a:gd name="connsiteX6" fmla="*/ 994781 w 3057906"/>
                  <a:gd name="connsiteY6" fmla="*/ 4172615 h 4197620"/>
                  <a:gd name="connsiteX0" fmla="*/ 994781 w 3057906"/>
                  <a:gd name="connsiteY0" fmla="*/ 4172615 h 4172615"/>
                  <a:gd name="connsiteX1" fmla="*/ 250547 w 3057906"/>
                  <a:gd name="connsiteY1" fmla="*/ 1246293 h 4172615"/>
                  <a:gd name="connsiteX2" fmla="*/ 3057906 w 3057906"/>
                  <a:gd name="connsiteY2" fmla="*/ 134547 h 4172615"/>
                  <a:gd name="connsiteX3" fmla="*/ 2921243 w 3057906"/>
                  <a:gd name="connsiteY3" fmla="*/ 515635 h 4172615"/>
                  <a:gd name="connsiteX4" fmla="*/ 611067 w 3057906"/>
                  <a:gd name="connsiteY4" fmla="*/ 1430491 h 4172615"/>
                  <a:gd name="connsiteX5" fmla="*/ 1024654 w 3057906"/>
                  <a:gd name="connsiteY5" fmla="*/ 4077598 h 4172615"/>
                  <a:gd name="connsiteX6" fmla="*/ 994781 w 3057906"/>
                  <a:gd name="connsiteY6" fmla="*/ 4172615 h 4172615"/>
                  <a:gd name="connsiteX0" fmla="*/ 994781 w 3057906"/>
                  <a:gd name="connsiteY0" fmla="*/ 4172615 h 4200087"/>
                  <a:gd name="connsiteX1" fmla="*/ 250547 w 3057906"/>
                  <a:gd name="connsiteY1" fmla="*/ 1246293 h 4200087"/>
                  <a:gd name="connsiteX2" fmla="*/ 3057906 w 3057906"/>
                  <a:gd name="connsiteY2" fmla="*/ 134547 h 4200087"/>
                  <a:gd name="connsiteX3" fmla="*/ 2921243 w 3057906"/>
                  <a:gd name="connsiteY3" fmla="*/ 515635 h 4200087"/>
                  <a:gd name="connsiteX4" fmla="*/ 611067 w 3057906"/>
                  <a:gd name="connsiteY4" fmla="*/ 1430491 h 4200087"/>
                  <a:gd name="connsiteX5" fmla="*/ 996291 w 3057906"/>
                  <a:gd name="connsiteY5" fmla="*/ 4167322 h 4200087"/>
                  <a:gd name="connsiteX6" fmla="*/ 994781 w 3057906"/>
                  <a:gd name="connsiteY6" fmla="*/ 4172615 h 4200087"/>
                  <a:gd name="connsiteX0" fmla="*/ 994781 w 3057906"/>
                  <a:gd name="connsiteY0" fmla="*/ 4172615 h 4178138"/>
                  <a:gd name="connsiteX1" fmla="*/ 250547 w 3057906"/>
                  <a:gd name="connsiteY1" fmla="*/ 1246293 h 4178138"/>
                  <a:gd name="connsiteX2" fmla="*/ 3057906 w 3057906"/>
                  <a:gd name="connsiteY2" fmla="*/ 134547 h 4178138"/>
                  <a:gd name="connsiteX3" fmla="*/ 2921243 w 3057906"/>
                  <a:gd name="connsiteY3" fmla="*/ 515635 h 4178138"/>
                  <a:gd name="connsiteX4" fmla="*/ 611067 w 3057906"/>
                  <a:gd name="connsiteY4" fmla="*/ 1430491 h 4178138"/>
                  <a:gd name="connsiteX5" fmla="*/ 1013460 w 3057906"/>
                  <a:gd name="connsiteY5" fmla="*/ 4142010 h 4178138"/>
                  <a:gd name="connsiteX6" fmla="*/ 994781 w 3057906"/>
                  <a:gd name="connsiteY6" fmla="*/ 4172615 h 4178138"/>
                  <a:gd name="connsiteX0" fmla="*/ 994781 w 3057906"/>
                  <a:gd name="connsiteY0" fmla="*/ 4172615 h 4199019"/>
                  <a:gd name="connsiteX1" fmla="*/ 250547 w 3057906"/>
                  <a:gd name="connsiteY1" fmla="*/ 1246293 h 4199019"/>
                  <a:gd name="connsiteX2" fmla="*/ 3057906 w 3057906"/>
                  <a:gd name="connsiteY2" fmla="*/ 134547 h 4199019"/>
                  <a:gd name="connsiteX3" fmla="*/ 2921243 w 3057906"/>
                  <a:gd name="connsiteY3" fmla="*/ 515635 h 4199019"/>
                  <a:gd name="connsiteX4" fmla="*/ 611067 w 3057906"/>
                  <a:gd name="connsiteY4" fmla="*/ 1430491 h 4199019"/>
                  <a:gd name="connsiteX5" fmla="*/ 990743 w 3057906"/>
                  <a:gd name="connsiteY5" fmla="*/ 4166107 h 4199019"/>
                  <a:gd name="connsiteX6" fmla="*/ 994781 w 3057906"/>
                  <a:gd name="connsiteY6" fmla="*/ 4172615 h 4199019"/>
                  <a:gd name="connsiteX0" fmla="*/ 994781 w 3057906"/>
                  <a:gd name="connsiteY0" fmla="*/ 4172615 h 4172615"/>
                  <a:gd name="connsiteX1" fmla="*/ 250547 w 3057906"/>
                  <a:gd name="connsiteY1" fmla="*/ 1246293 h 4172615"/>
                  <a:gd name="connsiteX2" fmla="*/ 3057906 w 3057906"/>
                  <a:gd name="connsiteY2" fmla="*/ 134547 h 4172615"/>
                  <a:gd name="connsiteX3" fmla="*/ 2921243 w 3057906"/>
                  <a:gd name="connsiteY3" fmla="*/ 515635 h 4172615"/>
                  <a:gd name="connsiteX4" fmla="*/ 611067 w 3057906"/>
                  <a:gd name="connsiteY4" fmla="*/ 1430491 h 4172615"/>
                  <a:gd name="connsiteX5" fmla="*/ 1011589 w 3057906"/>
                  <a:gd name="connsiteY5" fmla="*/ 4134623 h 4172615"/>
                  <a:gd name="connsiteX6" fmla="*/ 994781 w 3057906"/>
                  <a:gd name="connsiteY6" fmla="*/ 4172615 h 4172615"/>
                  <a:gd name="connsiteX0" fmla="*/ 994781 w 3057906"/>
                  <a:gd name="connsiteY0" fmla="*/ 4172615 h 4172615"/>
                  <a:gd name="connsiteX1" fmla="*/ 250547 w 3057906"/>
                  <a:gd name="connsiteY1" fmla="*/ 1246293 h 4172615"/>
                  <a:gd name="connsiteX2" fmla="*/ 3057906 w 3057906"/>
                  <a:gd name="connsiteY2" fmla="*/ 134547 h 4172615"/>
                  <a:gd name="connsiteX3" fmla="*/ 2921243 w 3057906"/>
                  <a:gd name="connsiteY3" fmla="*/ 515635 h 4172615"/>
                  <a:gd name="connsiteX4" fmla="*/ 611067 w 3057906"/>
                  <a:gd name="connsiteY4" fmla="*/ 1430491 h 4172615"/>
                  <a:gd name="connsiteX5" fmla="*/ 1058239 w 3057906"/>
                  <a:gd name="connsiteY5" fmla="*/ 4080880 h 4172615"/>
                  <a:gd name="connsiteX6" fmla="*/ 994781 w 3057906"/>
                  <a:gd name="connsiteY6" fmla="*/ 4172615 h 4172615"/>
                  <a:gd name="connsiteX0" fmla="*/ 994781 w 3057906"/>
                  <a:gd name="connsiteY0" fmla="*/ 4172615 h 4178670"/>
                  <a:gd name="connsiteX1" fmla="*/ 250547 w 3057906"/>
                  <a:gd name="connsiteY1" fmla="*/ 1246293 h 4178670"/>
                  <a:gd name="connsiteX2" fmla="*/ 3057906 w 3057906"/>
                  <a:gd name="connsiteY2" fmla="*/ 134547 h 4178670"/>
                  <a:gd name="connsiteX3" fmla="*/ 2921243 w 3057906"/>
                  <a:gd name="connsiteY3" fmla="*/ 515635 h 4178670"/>
                  <a:gd name="connsiteX4" fmla="*/ 611067 w 3057906"/>
                  <a:gd name="connsiteY4" fmla="*/ 1430491 h 4178670"/>
                  <a:gd name="connsiteX5" fmla="*/ 1010998 w 3057906"/>
                  <a:gd name="connsiteY5" fmla="*/ 4142633 h 4178670"/>
                  <a:gd name="connsiteX6" fmla="*/ 994781 w 3057906"/>
                  <a:gd name="connsiteY6" fmla="*/ 4172615 h 4178670"/>
                  <a:gd name="connsiteX0" fmla="*/ 994781 w 3057906"/>
                  <a:gd name="connsiteY0" fmla="*/ 4172615 h 4172615"/>
                  <a:gd name="connsiteX1" fmla="*/ 250547 w 3057906"/>
                  <a:gd name="connsiteY1" fmla="*/ 1246293 h 4172615"/>
                  <a:gd name="connsiteX2" fmla="*/ 3057906 w 3057906"/>
                  <a:gd name="connsiteY2" fmla="*/ 134547 h 4172615"/>
                  <a:gd name="connsiteX3" fmla="*/ 2921243 w 3057906"/>
                  <a:gd name="connsiteY3" fmla="*/ 515635 h 4172615"/>
                  <a:gd name="connsiteX4" fmla="*/ 611067 w 3057906"/>
                  <a:gd name="connsiteY4" fmla="*/ 1430491 h 4172615"/>
                  <a:gd name="connsiteX5" fmla="*/ 1031745 w 3057906"/>
                  <a:gd name="connsiteY5" fmla="*/ 4079731 h 4172615"/>
                  <a:gd name="connsiteX6" fmla="*/ 994781 w 3057906"/>
                  <a:gd name="connsiteY6" fmla="*/ 4172615 h 4172615"/>
                  <a:gd name="connsiteX0" fmla="*/ 994781 w 3057906"/>
                  <a:gd name="connsiteY0" fmla="*/ 4172615 h 4172615"/>
                  <a:gd name="connsiteX1" fmla="*/ 250547 w 3057906"/>
                  <a:gd name="connsiteY1" fmla="*/ 1246293 h 4172615"/>
                  <a:gd name="connsiteX2" fmla="*/ 3057906 w 3057906"/>
                  <a:gd name="connsiteY2" fmla="*/ 134547 h 4172615"/>
                  <a:gd name="connsiteX3" fmla="*/ 2921243 w 3057906"/>
                  <a:gd name="connsiteY3" fmla="*/ 515635 h 4172615"/>
                  <a:gd name="connsiteX4" fmla="*/ 611067 w 3057906"/>
                  <a:gd name="connsiteY4" fmla="*/ 1430491 h 4172615"/>
                  <a:gd name="connsiteX5" fmla="*/ 1055185 w 3057906"/>
                  <a:gd name="connsiteY5" fmla="*/ 4089513 h 4172615"/>
                  <a:gd name="connsiteX6" fmla="*/ 994781 w 3057906"/>
                  <a:gd name="connsiteY6" fmla="*/ 4172615 h 4172615"/>
                  <a:gd name="connsiteX0" fmla="*/ 994781 w 3057906"/>
                  <a:gd name="connsiteY0" fmla="*/ 4172615 h 4198989"/>
                  <a:gd name="connsiteX1" fmla="*/ 250547 w 3057906"/>
                  <a:gd name="connsiteY1" fmla="*/ 1246293 h 4198989"/>
                  <a:gd name="connsiteX2" fmla="*/ 3057906 w 3057906"/>
                  <a:gd name="connsiteY2" fmla="*/ 134547 h 4198989"/>
                  <a:gd name="connsiteX3" fmla="*/ 2921243 w 3057906"/>
                  <a:gd name="connsiteY3" fmla="*/ 515635 h 4198989"/>
                  <a:gd name="connsiteX4" fmla="*/ 611067 w 3057906"/>
                  <a:gd name="connsiteY4" fmla="*/ 1430491 h 4198989"/>
                  <a:gd name="connsiteX5" fmla="*/ 1001214 w 3057906"/>
                  <a:gd name="connsiteY5" fmla="*/ 4166073 h 4198989"/>
                  <a:gd name="connsiteX6" fmla="*/ 994781 w 3057906"/>
                  <a:gd name="connsiteY6" fmla="*/ 4172615 h 41989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57906" h="4198989">
                    <a:moveTo>
                      <a:pt x="994781" y="4172615"/>
                    </a:moveTo>
                    <a:cubicBezTo>
                      <a:pt x="46135" y="3523105"/>
                      <a:pt x="-272535" y="2270100"/>
                      <a:pt x="250547" y="1246293"/>
                    </a:cubicBezTo>
                    <a:cubicBezTo>
                      <a:pt x="773629" y="222486"/>
                      <a:pt x="1975697" y="-253546"/>
                      <a:pt x="3057906" y="134547"/>
                    </a:cubicBezTo>
                    <a:lnTo>
                      <a:pt x="2921243" y="515635"/>
                    </a:lnTo>
                    <a:cubicBezTo>
                      <a:pt x="2030692" y="196273"/>
                      <a:pt x="1041511" y="588000"/>
                      <a:pt x="611067" y="1430491"/>
                    </a:cubicBezTo>
                    <a:cubicBezTo>
                      <a:pt x="180623" y="2272981"/>
                      <a:pt x="220573" y="3631591"/>
                      <a:pt x="1001214" y="4166073"/>
                    </a:cubicBezTo>
                    <a:cubicBezTo>
                      <a:pt x="924975" y="4277424"/>
                      <a:pt x="1071020" y="4061264"/>
                      <a:pt x="994781" y="4172615"/>
                    </a:cubicBezTo>
                    <a:close/>
                  </a:path>
                </a:pathLst>
              </a:custGeom>
              <a:solidFill>
                <a:srgbClr val="814E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Block Arc 10">
                <a:extLst>
                  <a:ext uri="{FF2B5EF4-FFF2-40B4-BE49-F238E27FC236}">
                    <a16:creationId xmlns:a16="http://schemas.microsoft.com/office/drawing/2014/main" id="{959221E8-7F65-43EB-BD75-756C75CD8786}"/>
                  </a:ext>
                </a:extLst>
              </p:cNvPr>
              <p:cNvSpPr/>
              <p:nvPr/>
            </p:nvSpPr>
            <p:spPr>
              <a:xfrm rot="11120515">
                <a:off x="5292665" y="1611384"/>
                <a:ext cx="3067707" cy="4173162"/>
              </a:xfrm>
              <a:custGeom>
                <a:avLst/>
                <a:gdLst>
                  <a:gd name="connsiteX0" fmla="*/ 995341 w 4571998"/>
                  <a:gd name="connsiteY0" fmla="*/ 4172795 h 4572000"/>
                  <a:gd name="connsiteX1" fmla="*/ 250087 w 4571998"/>
                  <a:gd name="connsiteY1" fmla="*/ 1246358 h 4572000"/>
                  <a:gd name="connsiteX2" fmla="*/ 3057666 w 4571998"/>
                  <a:gd name="connsiteY2" fmla="*/ 134181 h 4572000"/>
                  <a:gd name="connsiteX3" fmla="*/ 2921004 w 4571998"/>
                  <a:gd name="connsiteY3" fmla="*/ 515268 h 4572000"/>
                  <a:gd name="connsiteX4" fmla="*/ 610647 w 4571998"/>
                  <a:gd name="connsiteY4" fmla="*/ 1430479 h 4572000"/>
                  <a:gd name="connsiteX5" fmla="*/ 1223917 w 4571998"/>
                  <a:gd name="connsiteY5" fmla="*/ 3838645 h 4572000"/>
                  <a:gd name="connsiteX6" fmla="*/ 995341 w 4571998"/>
                  <a:gd name="connsiteY6" fmla="*/ 4172795 h 4572000"/>
                  <a:gd name="connsiteX0" fmla="*/ 995581 w 3067707"/>
                  <a:gd name="connsiteY0" fmla="*/ 4173162 h 4173162"/>
                  <a:gd name="connsiteX1" fmla="*/ 250327 w 3067707"/>
                  <a:gd name="connsiteY1" fmla="*/ 1246725 h 4173162"/>
                  <a:gd name="connsiteX2" fmla="*/ 3057906 w 3067707"/>
                  <a:gd name="connsiteY2" fmla="*/ 134548 h 4173162"/>
                  <a:gd name="connsiteX3" fmla="*/ 3054104 w 3067707"/>
                  <a:gd name="connsiteY3" fmla="*/ 135857 h 4173162"/>
                  <a:gd name="connsiteX4" fmla="*/ 610887 w 3067707"/>
                  <a:gd name="connsiteY4" fmla="*/ 1430846 h 4173162"/>
                  <a:gd name="connsiteX5" fmla="*/ 1224157 w 3067707"/>
                  <a:gd name="connsiteY5" fmla="*/ 3839012 h 4173162"/>
                  <a:gd name="connsiteX6" fmla="*/ 995581 w 3067707"/>
                  <a:gd name="connsiteY6" fmla="*/ 4173162 h 4173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67707" h="4173162">
                    <a:moveTo>
                      <a:pt x="995581" y="4173162"/>
                    </a:moveTo>
                    <a:cubicBezTo>
                      <a:pt x="46507" y="3523950"/>
                      <a:pt x="-272621" y="2270806"/>
                      <a:pt x="250327" y="1246725"/>
                    </a:cubicBezTo>
                    <a:cubicBezTo>
                      <a:pt x="773276" y="222643"/>
                      <a:pt x="1975523" y="-253608"/>
                      <a:pt x="3057906" y="134548"/>
                    </a:cubicBezTo>
                    <a:cubicBezTo>
                      <a:pt x="3012352" y="261577"/>
                      <a:pt x="3099658" y="8828"/>
                      <a:pt x="3054104" y="135857"/>
                    </a:cubicBezTo>
                    <a:cubicBezTo>
                      <a:pt x="2163411" y="-183556"/>
                      <a:pt x="1041221" y="588129"/>
                      <a:pt x="610887" y="1430846"/>
                    </a:cubicBezTo>
                    <a:cubicBezTo>
                      <a:pt x="180553" y="2273563"/>
                      <a:pt x="443164" y="3304775"/>
                      <a:pt x="1224157" y="3839012"/>
                    </a:cubicBezTo>
                    <a:lnTo>
                      <a:pt x="995581" y="4173162"/>
                    </a:lnTo>
                    <a:close/>
                  </a:path>
                </a:pathLst>
              </a:custGeom>
              <a:solidFill>
                <a:srgbClr val="E7A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7EFF197A-40BA-4288-AC42-70A0F407C0DB}"/>
                  </a:ext>
                </a:extLst>
              </p:cNvPr>
              <p:cNvSpPr/>
              <p:nvPr/>
            </p:nvSpPr>
            <p:spPr>
              <a:xfrm>
                <a:off x="4581728" y="1167319"/>
                <a:ext cx="3054485" cy="4630366"/>
              </a:xfrm>
              <a:custGeom>
                <a:avLst/>
                <a:gdLst>
                  <a:gd name="connsiteX0" fmla="*/ 97276 w 3054485"/>
                  <a:gd name="connsiteY0" fmla="*/ 4338536 h 4630366"/>
                  <a:gd name="connsiteX1" fmla="*/ 690663 w 3054485"/>
                  <a:gd name="connsiteY1" fmla="*/ 2966936 h 4630366"/>
                  <a:gd name="connsiteX2" fmla="*/ 1391055 w 3054485"/>
                  <a:gd name="connsiteY2" fmla="*/ 1994170 h 4630366"/>
                  <a:gd name="connsiteX3" fmla="*/ 2305455 w 3054485"/>
                  <a:gd name="connsiteY3" fmla="*/ 1147864 h 4630366"/>
                  <a:gd name="connsiteX4" fmla="*/ 2830749 w 3054485"/>
                  <a:gd name="connsiteY4" fmla="*/ 515566 h 4630366"/>
                  <a:gd name="connsiteX5" fmla="*/ 3054485 w 3054485"/>
                  <a:gd name="connsiteY5" fmla="*/ 0 h 4630366"/>
                  <a:gd name="connsiteX6" fmla="*/ 3054485 w 3054485"/>
                  <a:gd name="connsiteY6" fmla="*/ 0 h 4630366"/>
                  <a:gd name="connsiteX7" fmla="*/ 2928025 w 3054485"/>
                  <a:gd name="connsiteY7" fmla="*/ 826851 h 4630366"/>
                  <a:gd name="connsiteX8" fmla="*/ 2694561 w 3054485"/>
                  <a:gd name="connsiteY8" fmla="*/ 1459149 h 4630366"/>
                  <a:gd name="connsiteX9" fmla="*/ 2373549 w 3054485"/>
                  <a:gd name="connsiteY9" fmla="*/ 1780162 h 4630366"/>
                  <a:gd name="connsiteX10" fmla="*/ 2373549 w 3054485"/>
                  <a:gd name="connsiteY10" fmla="*/ 1780162 h 4630366"/>
                  <a:gd name="connsiteX11" fmla="*/ 2626468 w 3054485"/>
                  <a:gd name="connsiteY11" fmla="*/ 1731524 h 4630366"/>
                  <a:gd name="connsiteX12" fmla="*/ 2626468 w 3054485"/>
                  <a:gd name="connsiteY12" fmla="*/ 1731524 h 4630366"/>
                  <a:gd name="connsiteX13" fmla="*/ 2383276 w 3054485"/>
                  <a:gd name="connsiteY13" fmla="*/ 2062264 h 4630366"/>
                  <a:gd name="connsiteX14" fmla="*/ 2033081 w 3054485"/>
                  <a:gd name="connsiteY14" fmla="*/ 2334638 h 4630366"/>
                  <a:gd name="connsiteX15" fmla="*/ 1439693 w 3054485"/>
                  <a:gd name="connsiteY15" fmla="*/ 2490281 h 4630366"/>
                  <a:gd name="connsiteX16" fmla="*/ 1439693 w 3054485"/>
                  <a:gd name="connsiteY16" fmla="*/ 2490281 h 4630366"/>
                  <a:gd name="connsiteX17" fmla="*/ 1828800 w 3054485"/>
                  <a:gd name="connsiteY17" fmla="*/ 2470826 h 4630366"/>
                  <a:gd name="connsiteX18" fmla="*/ 2140085 w 3054485"/>
                  <a:gd name="connsiteY18" fmla="*/ 2373549 h 4630366"/>
                  <a:gd name="connsiteX19" fmla="*/ 2140085 w 3054485"/>
                  <a:gd name="connsiteY19" fmla="*/ 2373549 h 4630366"/>
                  <a:gd name="connsiteX20" fmla="*/ 1838527 w 3054485"/>
                  <a:gd name="connsiteY20" fmla="*/ 2675107 h 4630366"/>
                  <a:gd name="connsiteX21" fmla="*/ 1605063 w 3054485"/>
                  <a:gd name="connsiteY21" fmla="*/ 3025302 h 4630366"/>
                  <a:gd name="connsiteX22" fmla="*/ 1284051 w 3054485"/>
                  <a:gd name="connsiteY22" fmla="*/ 3326860 h 4630366"/>
                  <a:gd name="connsiteX23" fmla="*/ 914400 w 3054485"/>
                  <a:gd name="connsiteY23" fmla="*/ 3472775 h 4630366"/>
                  <a:gd name="connsiteX24" fmla="*/ 525293 w 3054485"/>
                  <a:gd name="connsiteY24" fmla="*/ 3793787 h 4630366"/>
                  <a:gd name="connsiteX25" fmla="*/ 525293 w 3054485"/>
                  <a:gd name="connsiteY25" fmla="*/ 3793787 h 4630366"/>
                  <a:gd name="connsiteX26" fmla="*/ 642025 w 3054485"/>
                  <a:gd name="connsiteY26" fmla="*/ 3453319 h 4630366"/>
                  <a:gd name="connsiteX27" fmla="*/ 787940 w 3054485"/>
                  <a:gd name="connsiteY27" fmla="*/ 3093396 h 4630366"/>
                  <a:gd name="connsiteX28" fmla="*/ 787940 w 3054485"/>
                  <a:gd name="connsiteY28" fmla="*/ 3093396 h 4630366"/>
                  <a:gd name="connsiteX29" fmla="*/ 457200 w 3054485"/>
                  <a:gd name="connsiteY29" fmla="*/ 3696511 h 4630366"/>
                  <a:gd name="connsiteX30" fmla="*/ 340468 w 3054485"/>
                  <a:gd name="connsiteY30" fmla="*/ 4163438 h 4630366"/>
                  <a:gd name="connsiteX31" fmla="*/ 350195 w 3054485"/>
                  <a:gd name="connsiteY31" fmla="*/ 4377447 h 4630366"/>
                  <a:gd name="connsiteX32" fmla="*/ 350195 w 3054485"/>
                  <a:gd name="connsiteY32" fmla="*/ 4377447 h 4630366"/>
                  <a:gd name="connsiteX33" fmla="*/ 0 w 3054485"/>
                  <a:gd name="connsiteY33" fmla="*/ 4630366 h 4630366"/>
                  <a:gd name="connsiteX34" fmla="*/ 0 w 3054485"/>
                  <a:gd name="connsiteY34" fmla="*/ 4630366 h 4630366"/>
                  <a:gd name="connsiteX35" fmla="*/ 97276 w 3054485"/>
                  <a:gd name="connsiteY35" fmla="*/ 4338536 h 4630366"/>
                  <a:gd name="connsiteX0" fmla="*/ 97276 w 3054485"/>
                  <a:gd name="connsiteY0" fmla="*/ 4338536 h 4630366"/>
                  <a:gd name="connsiteX1" fmla="*/ 690663 w 3054485"/>
                  <a:gd name="connsiteY1" fmla="*/ 2966936 h 4630366"/>
                  <a:gd name="connsiteX2" fmla="*/ 1391055 w 3054485"/>
                  <a:gd name="connsiteY2" fmla="*/ 1994170 h 4630366"/>
                  <a:gd name="connsiteX3" fmla="*/ 2305455 w 3054485"/>
                  <a:gd name="connsiteY3" fmla="*/ 1147864 h 4630366"/>
                  <a:gd name="connsiteX4" fmla="*/ 2830749 w 3054485"/>
                  <a:gd name="connsiteY4" fmla="*/ 515566 h 4630366"/>
                  <a:gd name="connsiteX5" fmla="*/ 3054485 w 3054485"/>
                  <a:gd name="connsiteY5" fmla="*/ 0 h 4630366"/>
                  <a:gd name="connsiteX6" fmla="*/ 3054485 w 3054485"/>
                  <a:gd name="connsiteY6" fmla="*/ 0 h 4630366"/>
                  <a:gd name="connsiteX7" fmla="*/ 2928025 w 3054485"/>
                  <a:gd name="connsiteY7" fmla="*/ 826851 h 4630366"/>
                  <a:gd name="connsiteX8" fmla="*/ 2694561 w 3054485"/>
                  <a:gd name="connsiteY8" fmla="*/ 1459149 h 4630366"/>
                  <a:gd name="connsiteX9" fmla="*/ 2373549 w 3054485"/>
                  <a:gd name="connsiteY9" fmla="*/ 1780162 h 4630366"/>
                  <a:gd name="connsiteX10" fmla="*/ 2373549 w 3054485"/>
                  <a:gd name="connsiteY10" fmla="*/ 1780162 h 4630366"/>
                  <a:gd name="connsiteX11" fmla="*/ 2626468 w 3054485"/>
                  <a:gd name="connsiteY11" fmla="*/ 1731524 h 4630366"/>
                  <a:gd name="connsiteX12" fmla="*/ 2626468 w 3054485"/>
                  <a:gd name="connsiteY12" fmla="*/ 1731524 h 4630366"/>
                  <a:gd name="connsiteX13" fmla="*/ 2383276 w 3054485"/>
                  <a:gd name="connsiteY13" fmla="*/ 2062264 h 4630366"/>
                  <a:gd name="connsiteX14" fmla="*/ 2033081 w 3054485"/>
                  <a:gd name="connsiteY14" fmla="*/ 2334638 h 4630366"/>
                  <a:gd name="connsiteX15" fmla="*/ 1439693 w 3054485"/>
                  <a:gd name="connsiteY15" fmla="*/ 2490281 h 4630366"/>
                  <a:gd name="connsiteX16" fmla="*/ 1439693 w 3054485"/>
                  <a:gd name="connsiteY16" fmla="*/ 2490281 h 4630366"/>
                  <a:gd name="connsiteX17" fmla="*/ 1828800 w 3054485"/>
                  <a:gd name="connsiteY17" fmla="*/ 2470826 h 4630366"/>
                  <a:gd name="connsiteX18" fmla="*/ 2140085 w 3054485"/>
                  <a:gd name="connsiteY18" fmla="*/ 2373549 h 4630366"/>
                  <a:gd name="connsiteX19" fmla="*/ 2140085 w 3054485"/>
                  <a:gd name="connsiteY19" fmla="*/ 2373549 h 4630366"/>
                  <a:gd name="connsiteX20" fmla="*/ 1838527 w 3054485"/>
                  <a:gd name="connsiteY20" fmla="*/ 2675107 h 4630366"/>
                  <a:gd name="connsiteX21" fmla="*/ 1605063 w 3054485"/>
                  <a:gd name="connsiteY21" fmla="*/ 3025302 h 4630366"/>
                  <a:gd name="connsiteX22" fmla="*/ 1284051 w 3054485"/>
                  <a:gd name="connsiteY22" fmla="*/ 3326860 h 4630366"/>
                  <a:gd name="connsiteX23" fmla="*/ 914400 w 3054485"/>
                  <a:gd name="connsiteY23" fmla="*/ 3472775 h 4630366"/>
                  <a:gd name="connsiteX24" fmla="*/ 525293 w 3054485"/>
                  <a:gd name="connsiteY24" fmla="*/ 3793787 h 4630366"/>
                  <a:gd name="connsiteX25" fmla="*/ 525293 w 3054485"/>
                  <a:gd name="connsiteY25" fmla="*/ 3793787 h 4630366"/>
                  <a:gd name="connsiteX26" fmla="*/ 642025 w 3054485"/>
                  <a:gd name="connsiteY26" fmla="*/ 3453319 h 4630366"/>
                  <a:gd name="connsiteX27" fmla="*/ 787940 w 3054485"/>
                  <a:gd name="connsiteY27" fmla="*/ 3093396 h 4630366"/>
                  <a:gd name="connsiteX28" fmla="*/ 680936 w 3054485"/>
                  <a:gd name="connsiteY28" fmla="*/ 3268494 h 4630366"/>
                  <a:gd name="connsiteX29" fmla="*/ 457200 w 3054485"/>
                  <a:gd name="connsiteY29" fmla="*/ 3696511 h 4630366"/>
                  <a:gd name="connsiteX30" fmla="*/ 340468 w 3054485"/>
                  <a:gd name="connsiteY30" fmla="*/ 4163438 h 4630366"/>
                  <a:gd name="connsiteX31" fmla="*/ 350195 w 3054485"/>
                  <a:gd name="connsiteY31" fmla="*/ 4377447 h 4630366"/>
                  <a:gd name="connsiteX32" fmla="*/ 350195 w 3054485"/>
                  <a:gd name="connsiteY32" fmla="*/ 4377447 h 4630366"/>
                  <a:gd name="connsiteX33" fmla="*/ 0 w 3054485"/>
                  <a:gd name="connsiteY33" fmla="*/ 4630366 h 4630366"/>
                  <a:gd name="connsiteX34" fmla="*/ 0 w 3054485"/>
                  <a:gd name="connsiteY34" fmla="*/ 4630366 h 4630366"/>
                  <a:gd name="connsiteX35" fmla="*/ 97276 w 3054485"/>
                  <a:gd name="connsiteY35" fmla="*/ 4338536 h 4630366"/>
                  <a:gd name="connsiteX0" fmla="*/ 97276 w 3054485"/>
                  <a:gd name="connsiteY0" fmla="*/ 4338536 h 4630366"/>
                  <a:gd name="connsiteX1" fmla="*/ 690663 w 3054485"/>
                  <a:gd name="connsiteY1" fmla="*/ 2966936 h 4630366"/>
                  <a:gd name="connsiteX2" fmla="*/ 1391055 w 3054485"/>
                  <a:gd name="connsiteY2" fmla="*/ 1994170 h 4630366"/>
                  <a:gd name="connsiteX3" fmla="*/ 2305455 w 3054485"/>
                  <a:gd name="connsiteY3" fmla="*/ 1147864 h 4630366"/>
                  <a:gd name="connsiteX4" fmla="*/ 2830749 w 3054485"/>
                  <a:gd name="connsiteY4" fmla="*/ 515566 h 4630366"/>
                  <a:gd name="connsiteX5" fmla="*/ 3054485 w 3054485"/>
                  <a:gd name="connsiteY5" fmla="*/ 0 h 4630366"/>
                  <a:gd name="connsiteX6" fmla="*/ 3054485 w 3054485"/>
                  <a:gd name="connsiteY6" fmla="*/ 0 h 4630366"/>
                  <a:gd name="connsiteX7" fmla="*/ 2928025 w 3054485"/>
                  <a:gd name="connsiteY7" fmla="*/ 826851 h 4630366"/>
                  <a:gd name="connsiteX8" fmla="*/ 2694561 w 3054485"/>
                  <a:gd name="connsiteY8" fmla="*/ 1459149 h 4630366"/>
                  <a:gd name="connsiteX9" fmla="*/ 2373549 w 3054485"/>
                  <a:gd name="connsiteY9" fmla="*/ 1780162 h 4630366"/>
                  <a:gd name="connsiteX10" fmla="*/ 2373549 w 3054485"/>
                  <a:gd name="connsiteY10" fmla="*/ 1780162 h 4630366"/>
                  <a:gd name="connsiteX11" fmla="*/ 2626468 w 3054485"/>
                  <a:gd name="connsiteY11" fmla="*/ 1731524 h 4630366"/>
                  <a:gd name="connsiteX12" fmla="*/ 2626468 w 3054485"/>
                  <a:gd name="connsiteY12" fmla="*/ 1731524 h 4630366"/>
                  <a:gd name="connsiteX13" fmla="*/ 2383276 w 3054485"/>
                  <a:gd name="connsiteY13" fmla="*/ 2062264 h 4630366"/>
                  <a:gd name="connsiteX14" fmla="*/ 2033081 w 3054485"/>
                  <a:gd name="connsiteY14" fmla="*/ 2334638 h 4630366"/>
                  <a:gd name="connsiteX15" fmla="*/ 1439693 w 3054485"/>
                  <a:gd name="connsiteY15" fmla="*/ 2490281 h 4630366"/>
                  <a:gd name="connsiteX16" fmla="*/ 1439693 w 3054485"/>
                  <a:gd name="connsiteY16" fmla="*/ 2490281 h 4630366"/>
                  <a:gd name="connsiteX17" fmla="*/ 1828800 w 3054485"/>
                  <a:gd name="connsiteY17" fmla="*/ 2470826 h 4630366"/>
                  <a:gd name="connsiteX18" fmla="*/ 2140085 w 3054485"/>
                  <a:gd name="connsiteY18" fmla="*/ 2373549 h 4630366"/>
                  <a:gd name="connsiteX19" fmla="*/ 2140085 w 3054485"/>
                  <a:gd name="connsiteY19" fmla="*/ 2373549 h 4630366"/>
                  <a:gd name="connsiteX20" fmla="*/ 1838527 w 3054485"/>
                  <a:gd name="connsiteY20" fmla="*/ 2675107 h 4630366"/>
                  <a:gd name="connsiteX21" fmla="*/ 1605063 w 3054485"/>
                  <a:gd name="connsiteY21" fmla="*/ 3025302 h 4630366"/>
                  <a:gd name="connsiteX22" fmla="*/ 1284051 w 3054485"/>
                  <a:gd name="connsiteY22" fmla="*/ 3326860 h 4630366"/>
                  <a:gd name="connsiteX23" fmla="*/ 914400 w 3054485"/>
                  <a:gd name="connsiteY23" fmla="*/ 3472775 h 4630366"/>
                  <a:gd name="connsiteX24" fmla="*/ 525293 w 3054485"/>
                  <a:gd name="connsiteY24" fmla="*/ 3793787 h 4630366"/>
                  <a:gd name="connsiteX25" fmla="*/ 525293 w 3054485"/>
                  <a:gd name="connsiteY25" fmla="*/ 3793787 h 4630366"/>
                  <a:gd name="connsiteX26" fmla="*/ 642025 w 3054485"/>
                  <a:gd name="connsiteY26" fmla="*/ 3453319 h 4630366"/>
                  <a:gd name="connsiteX27" fmla="*/ 680936 w 3054485"/>
                  <a:gd name="connsiteY27" fmla="*/ 3268494 h 4630366"/>
                  <a:gd name="connsiteX28" fmla="*/ 457200 w 3054485"/>
                  <a:gd name="connsiteY28" fmla="*/ 3696511 h 4630366"/>
                  <a:gd name="connsiteX29" fmla="*/ 340468 w 3054485"/>
                  <a:gd name="connsiteY29" fmla="*/ 4163438 h 4630366"/>
                  <a:gd name="connsiteX30" fmla="*/ 350195 w 3054485"/>
                  <a:gd name="connsiteY30" fmla="*/ 4377447 h 4630366"/>
                  <a:gd name="connsiteX31" fmla="*/ 350195 w 3054485"/>
                  <a:gd name="connsiteY31" fmla="*/ 4377447 h 4630366"/>
                  <a:gd name="connsiteX32" fmla="*/ 0 w 3054485"/>
                  <a:gd name="connsiteY32" fmla="*/ 4630366 h 4630366"/>
                  <a:gd name="connsiteX33" fmla="*/ 0 w 3054485"/>
                  <a:gd name="connsiteY33" fmla="*/ 4630366 h 4630366"/>
                  <a:gd name="connsiteX34" fmla="*/ 97276 w 3054485"/>
                  <a:gd name="connsiteY34" fmla="*/ 4338536 h 4630366"/>
                  <a:gd name="connsiteX0" fmla="*/ 97276 w 3054485"/>
                  <a:gd name="connsiteY0" fmla="*/ 4338536 h 4630366"/>
                  <a:gd name="connsiteX1" fmla="*/ 690663 w 3054485"/>
                  <a:gd name="connsiteY1" fmla="*/ 2966936 h 4630366"/>
                  <a:gd name="connsiteX2" fmla="*/ 1391055 w 3054485"/>
                  <a:gd name="connsiteY2" fmla="*/ 1994170 h 4630366"/>
                  <a:gd name="connsiteX3" fmla="*/ 2305455 w 3054485"/>
                  <a:gd name="connsiteY3" fmla="*/ 1147864 h 4630366"/>
                  <a:gd name="connsiteX4" fmla="*/ 2830749 w 3054485"/>
                  <a:gd name="connsiteY4" fmla="*/ 515566 h 4630366"/>
                  <a:gd name="connsiteX5" fmla="*/ 3054485 w 3054485"/>
                  <a:gd name="connsiteY5" fmla="*/ 0 h 4630366"/>
                  <a:gd name="connsiteX6" fmla="*/ 3054485 w 3054485"/>
                  <a:gd name="connsiteY6" fmla="*/ 0 h 4630366"/>
                  <a:gd name="connsiteX7" fmla="*/ 2928025 w 3054485"/>
                  <a:gd name="connsiteY7" fmla="*/ 826851 h 4630366"/>
                  <a:gd name="connsiteX8" fmla="*/ 2694561 w 3054485"/>
                  <a:gd name="connsiteY8" fmla="*/ 1459149 h 4630366"/>
                  <a:gd name="connsiteX9" fmla="*/ 2373549 w 3054485"/>
                  <a:gd name="connsiteY9" fmla="*/ 1780162 h 4630366"/>
                  <a:gd name="connsiteX10" fmla="*/ 2373549 w 3054485"/>
                  <a:gd name="connsiteY10" fmla="*/ 1780162 h 4630366"/>
                  <a:gd name="connsiteX11" fmla="*/ 2626468 w 3054485"/>
                  <a:gd name="connsiteY11" fmla="*/ 1731524 h 4630366"/>
                  <a:gd name="connsiteX12" fmla="*/ 2626468 w 3054485"/>
                  <a:gd name="connsiteY12" fmla="*/ 1731524 h 4630366"/>
                  <a:gd name="connsiteX13" fmla="*/ 2383276 w 3054485"/>
                  <a:gd name="connsiteY13" fmla="*/ 2062264 h 4630366"/>
                  <a:gd name="connsiteX14" fmla="*/ 2033081 w 3054485"/>
                  <a:gd name="connsiteY14" fmla="*/ 2334638 h 4630366"/>
                  <a:gd name="connsiteX15" fmla="*/ 1439693 w 3054485"/>
                  <a:gd name="connsiteY15" fmla="*/ 2490281 h 4630366"/>
                  <a:gd name="connsiteX16" fmla="*/ 1439693 w 3054485"/>
                  <a:gd name="connsiteY16" fmla="*/ 2490281 h 4630366"/>
                  <a:gd name="connsiteX17" fmla="*/ 1828800 w 3054485"/>
                  <a:gd name="connsiteY17" fmla="*/ 2470826 h 4630366"/>
                  <a:gd name="connsiteX18" fmla="*/ 2140085 w 3054485"/>
                  <a:gd name="connsiteY18" fmla="*/ 2373549 h 4630366"/>
                  <a:gd name="connsiteX19" fmla="*/ 2140085 w 3054485"/>
                  <a:gd name="connsiteY19" fmla="*/ 2373549 h 4630366"/>
                  <a:gd name="connsiteX20" fmla="*/ 1838527 w 3054485"/>
                  <a:gd name="connsiteY20" fmla="*/ 2675107 h 4630366"/>
                  <a:gd name="connsiteX21" fmla="*/ 1605063 w 3054485"/>
                  <a:gd name="connsiteY21" fmla="*/ 3025302 h 4630366"/>
                  <a:gd name="connsiteX22" fmla="*/ 1284051 w 3054485"/>
                  <a:gd name="connsiteY22" fmla="*/ 3326860 h 4630366"/>
                  <a:gd name="connsiteX23" fmla="*/ 914400 w 3054485"/>
                  <a:gd name="connsiteY23" fmla="*/ 3472775 h 4630366"/>
                  <a:gd name="connsiteX24" fmla="*/ 525293 w 3054485"/>
                  <a:gd name="connsiteY24" fmla="*/ 3793787 h 4630366"/>
                  <a:gd name="connsiteX25" fmla="*/ 525293 w 3054485"/>
                  <a:gd name="connsiteY25" fmla="*/ 3793787 h 4630366"/>
                  <a:gd name="connsiteX26" fmla="*/ 642025 w 3054485"/>
                  <a:gd name="connsiteY26" fmla="*/ 3453319 h 4630366"/>
                  <a:gd name="connsiteX27" fmla="*/ 457200 w 3054485"/>
                  <a:gd name="connsiteY27" fmla="*/ 3696511 h 4630366"/>
                  <a:gd name="connsiteX28" fmla="*/ 340468 w 3054485"/>
                  <a:gd name="connsiteY28" fmla="*/ 4163438 h 4630366"/>
                  <a:gd name="connsiteX29" fmla="*/ 350195 w 3054485"/>
                  <a:gd name="connsiteY29" fmla="*/ 4377447 h 4630366"/>
                  <a:gd name="connsiteX30" fmla="*/ 350195 w 3054485"/>
                  <a:gd name="connsiteY30" fmla="*/ 4377447 h 4630366"/>
                  <a:gd name="connsiteX31" fmla="*/ 0 w 3054485"/>
                  <a:gd name="connsiteY31" fmla="*/ 4630366 h 4630366"/>
                  <a:gd name="connsiteX32" fmla="*/ 0 w 3054485"/>
                  <a:gd name="connsiteY32" fmla="*/ 4630366 h 4630366"/>
                  <a:gd name="connsiteX33" fmla="*/ 97276 w 3054485"/>
                  <a:gd name="connsiteY33" fmla="*/ 4338536 h 4630366"/>
                  <a:gd name="connsiteX0" fmla="*/ 97276 w 3054485"/>
                  <a:gd name="connsiteY0" fmla="*/ 4338536 h 4630366"/>
                  <a:gd name="connsiteX1" fmla="*/ 690663 w 3054485"/>
                  <a:gd name="connsiteY1" fmla="*/ 2966936 h 4630366"/>
                  <a:gd name="connsiteX2" fmla="*/ 1391055 w 3054485"/>
                  <a:gd name="connsiteY2" fmla="*/ 1994170 h 4630366"/>
                  <a:gd name="connsiteX3" fmla="*/ 2305455 w 3054485"/>
                  <a:gd name="connsiteY3" fmla="*/ 1147864 h 4630366"/>
                  <a:gd name="connsiteX4" fmla="*/ 2830749 w 3054485"/>
                  <a:gd name="connsiteY4" fmla="*/ 515566 h 4630366"/>
                  <a:gd name="connsiteX5" fmla="*/ 3054485 w 3054485"/>
                  <a:gd name="connsiteY5" fmla="*/ 0 h 4630366"/>
                  <a:gd name="connsiteX6" fmla="*/ 3054485 w 3054485"/>
                  <a:gd name="connsiteY6" fmla="*/ 0 h 4630366"/>
                  <a:gd name="connsiteX7" fmla="*/ 2928025 w 3054485"/>
                  <a:gd name="connsiteY7" fmla="*/ 826851 h 4630366"/>
                  <a:gd name="connsiteX8" fmla="*/ 2694561 w 3054485"/>
                  <a:gd name="connsiteY8" fmla="*/ 1459149 h 4630366"/>
                  <a:gd name="connsiteX9" fmla="*/ 2373549 w 3054485"/>
                  <a:gd name="connsiteY9" fmla="*/ 1780162 h 4630366"/>
                  <a:gd name="connsiteX10" fmla="*/ 2373549 w 3054485"/>
                  <a:gd name="connsiteY10" fmla="*/ 1780162 h 4630366"/>
                  <a:gd name="connsiteX11" fmla="*/ 2626468 w 3054485"/>
                  <a:gd name="connsiteY11" fmla="*/ 1731524 h 4630366"/>
                  <a:gd name="connsiteX12" fmla="*/ 2626468 w 3054485"/>
                  <a:gd name="connsiteY12" fmla="*/ 1731524 h 4630366"/>
                  <a:gd name="connsiteX13" fmla="*/ 2383276 w 3054485"/>
                  <a:gd name="connsiteY13" fmla="*/ 2062264 h 4630366"/>
                  <a:gd name="connsiteX14" fmla="*/ 2033081 w 3054485"/>
                  <a:gd name="connsiteY14" fmla="*/ 2334638 h 4630366"/>
                  <a:gd name="connsiteX15" fmla="*/ 1439693 w 3054485"/>
                  <a:gd name="connsiteY15" fmla="*/ 2490281 h 4630366"/>
                  <a:gd name="connsiteX16" fmla="*/ 1439693 w 3054485"/>
                  <a:gd name="connsiteY16" fmla="*/ 2490281 h 4630366"/>
                  <a:gd name="connsiteX17" fmla="*/ 1828800 w 3054485"/>
                  <a:gd name="connsiteY17" fmla="*/ 2470826 h 4630366"/>
                  <a:gd name="connsiteX18" fmla="*/ 2140085 w 3054485"/>
                  <a:gd name="connsiteY18" fmla="*/ 2373549 h 4630366"/>
                  <a:gd name="connsiteX19" fmla="*/ 2140085 w 3054485"/>
                  <a:gd name="connsiteY19" fmla="*/ 2373549 h 4630366"/>
                  <a:gd name="connsiteX20" fmla="*/ 1838527 w 3054485"/>
                  <a:gd name="connsiteY20" fmla="*/ 2675107 h 4630366"/>
                  <a:gd name="connsiteX21" fmla="*/ 1605063 w 3054485"/>
                  <a:gd name="connsiteY21" fmla="*/ 3025302 h 4630366"/>
                  <a:gd name="connsiteX22" fmla="*/ 1284051 w 3054485"/>
                  <a:gd name="connsiteY22" fmla="*/ 3326860 h 4630366"/>
                  <a:gd name="connsiteX23" fmla="*/ 914400 w 3054485"/>
                  <a:gd name="connsiteY23" fmla="*/ 3472775 h 4630366"/>
                  <a:gd name="connsiteX24" fmla="*/ 525293 w 3054485"/>
                  <a:gd name="connsiteY24" fmla="*/ 3793787 h 4630366"/>
                  <a:gd name="connsiteX25" fmla="*/ 525293 w 3054485"/>
                  <a:gd name="connsiteY25" fmla="*/ 3793787 h 4630366"/>
                  <a:gd name="connsiteX26" fmla="*/ 457200 w 3054485"/>
                  <a:gd name="connsiteY26" fmla="*/ 3696511 h 4630366"/>
                  <a:gd name="connsiteX27" fmla="*/ 340468 w 3054485"/>
                  <a:gd name="connsiteY27" fmla="*/ 4163438 h 4630366"/>
                  <a:gd name="connsiteX28" fmla="*/ 350195 w 3054485"/>
                  <a:gd name="connsiteY28" fmla="*/ 4377447 h 4630366"/>
                  <a:gd name="connsiteX29" fmla="*/ 350195 w 3054485"/>
                  <a:gd name="connsiteY29" fmla="*/ 4377447 h 4630366"/>
                  <a:gd name="connsiteX30" fmla="*/ 0 w 3054485"/>
                  <a:gd name="connsiteY30" fmla="*/ 4630366 h 4630366"/>
                  <a:gd name="connsiteX31" fmla="*/ 0 w 3054485"/>
                  <a:gd name="connsiteY31" fmla="*/ 4630366 h 4630366"/>
                  <a:gd name="connsiteX32" fmla="*/ 97276 w 3054485"/>
                  <a:gd name="connsiteY32" fmla="*/ 4338536 h 4630366"/>
                  <a:gd name="connsiteX0" fmla="*/ 97276 w 3054485"/>
                  <a:gd name="connsiteY0" fmla="*/ 4338536 h 4630366"/>
                  <a:gd name="connsiteX1" fmla="*/ 690663 w 3054485"/>
                  <a:gd name="connsiteY1" fmla="*/ 2966936 h 4630366"/>
                  <a:gd name="connsiteX2" fmla="*/ 1391055 w 3054485"/>
                  <a:gd name="connsiteY2" fmla="*/ 1994170 h 4630366"/>
                  <a:gd name="connsiteX3" fmla="*/ 2305455 w 3054485"/>
                  <a:gd name="connsiteY3" fmla="*/ 1147864 h 4630366"/>
                  <a:gd name="connsiteX4" fmla="*/ 2830749 w 3054485"/>
                  <a:gd name="connsiteY4" fmla="*/ 515566 h 4630366"/>
                  <a:gd name="connsiteX5" fmla="*/ 3054485 w 3054485"/>
                  <a:gd name="connsiteY5" fmla="*/ 0 h 4630366"/>
                  <a:gd name="connsiteX6" fmla="*/ 3054485 w 3054485"/>
                  <a:gd name="connsiteY6" fmla="*/ 0 h 4630366"/>
                  <a:gd name="connsiteX7" fmla="*/ 2928025 w 3054485"/>
                  <a:gd name="connsiteY7" fmla="*/ 826851 h 4630366"/>
                  <a:gd name="connsiteX8" fmla="*/ 2694561 w 3054485"/>
                  <a:gd name="connsiteY8" fmla="*/ 1459149 h 4630366"/>
                  <a:gd name="connsiteX9" fmla="*/ 2373549 w 3054485"/>
                  <a:gd name="connsiteY9" fmla="*/ 1780162 h 4630366"/>
                  <a:gd name="connsiteX10" fmla="*/ 2373549 w 3054485"/>
                  <a:gd name="connsiteY10" fmla="*/ 1780162 h 4630366"/>
                  <a:gd name="connsiteX11" fmla="*/ 2626468 w 3054485"/>
                  <a:gd name="connsiteY11" fmla="*/ 1731524 h 4630366"/>
                  <a:gd name="connsiteX12" fmla="*/ 2626468 w 3054485"/>
                  <a:gd name="connsiteY12" fmla="*/ 1731524 h 4630366"/>
                  <a:gd name="connsiteX13" fmla="*/ 2383276 w 3054485"/>
                  <a:gd name="connsiteY13" fmla="*/ 2062264 h 4630366"/>
                  <a:gd name="connsiteX14" fmla="*/ 2033081 w 3054485"/>
                  <a:gd name="connsiteY14" fmla="*/ 2334638 h 4630366"/>
                  <a:gd name="connsiteX15" fmla="*/ 1439693 w 3054485"/>
                  <a:gd name="connsiteY15" fmla="*/ 2490281 h 4630366"/>
                  <a:gd name="connsiteX16" fmla="*/ 1439693 w 3054485"/>
                  <a:gd name="connsiteY16" fmla="*/ 2490281 h 4630366"/>
                  <a:gd name="connsiteX17" fmla="*/ 1828800 w 3054485"/>
                  <a:gd name="connsiteY17" fmla="*/ 2470826 h 4630366"/>
                  <a:gd name="connsiteX18" fmla="*/ 2140085 w 3054485"/>
                  <a:gd name="connsiteY18" fmla="*/ 2373549 h 4630366"/>
                  <a:gd name="connsiteX19" fmla="*/ 2140085 w 3054485"/>
                  <a:gd name="connsiteY19" fmla="*/ 2373549 h 4630366"/>
                  <a:gd name="connsiteX20" fmla="*/ 1838527 w 3054485"/>
                  <a:gd name="connsiteY20" fmla="*/ 2675107 h 4630366"/>
                  <a:gd name="connsiteX21" fmla="*/ 1605063 w 3054485"/>
                  <a:gd name="connsiteY21" fmla="*/ 3025302 h 4630366"/>
                  <a:gd name="connsiteX22" fmla="*/ 1284051 w 3054485"/>
                  <a:gd name="connsiteY22" fmla="*/ 3326860 h 4630366"/>
                  <a:gd name="connsiteX23" fmla="*/ 914400 w 3054485"/>
                  <a:gd name="connsiteY23" fmla="*/ 3472775 h 4630366"/>
                  <a:gd name="connsiteX24" fmla="*/ 525293 w 3054485"/>
                  <a:gd name="connsiteY24" fmla="*/ 3793787 h 4630366"/>
                  <a:gd name="connsiteX25" fmla="*/ 457200 w 3054485"/>
                  <a:gd name="connsiteY25" fmla="*/ 3696511 h 4630366"/>
                  <a:gd name="connsiteX26" fmla="*/ 340468 w 3054485"/>
                  <a:gd name="connsiteY26" fmla="*/ 4163438 h 4630366"/>
                  <a:gd name="connsiteX27" fmla="*/ 350195 w 3054485"/>
                  <a:gd name="connsiteY27" fmla="*/ 4377447 h 4630366"/>
                  <a:gd name="connsiteX28" fmla="*/ 350195 w 3054485"/>
                  <a:gd name="connsiteY28" fmla="*/ 4377447 h 4630366"/>
                  <a:gd name="connsiteX29" fmla="*/ 0 w 3054485"/>
                  <a:gd name="connsiteY29" fmla="*/ 4630366 h 4630366"/>
                  <a:gd name="connsiteX30" fmla="*/ 0 w 3054485"/>
                  <a:gd name="connsiteY30" fmla="*/ 4630366 h 4630366"/>
                  <a:gd name="connsiteX31" fmla="*/ 97276 w 3054485"/>
                  <a:gd name="connsiteY31" fmla="*/ 4338536 h 4630366"/>
                  <a:gd name="connsiteX0" fmla="*/ 97276 w 3054485"/>
                  <a:gd name="connsiteY0" fmla="*/ 4338536 h 4630366"/>
                  <a:gd name="connsiteX1" fmla="*/ 690663 w 3054485"/>
                  <a:gd name="connsiteY1" fmla="*/ 2966936 h 4630366"/>
                  <a:gd name="connsiteX2" fmla="*/ 1391055 w 3054485"/>
                  <a:gd name="connsiteY2" fmla="*/ 1994170 h 4630366"/>
                  <a:gd name="connsiteX3" fmla="*/ 2305455 w 3054485"/>
                  <a:gd name="connsiteY3" fmla="*/ 1147864 h 4630366"/>
                  <a:gd name="connsiteX4" fmla="*/ 2830749 w 3054485"/>
                  <a:gd name="connsiteY4" fmla="*/ 515566 h 4630366"/>
                  <a:gd name="connsiteX5" fmla="*/ 3054485 w 3054485"/>
                  <a:gd name="connsiteY5" fmla="*/ 0 h 4630366"/>
                  <a:gd name="connsiteX6" fmla="*/ 3054485 w 3054485"/>
                  <a:gd name="connsiteY6" fmla="*/ 0 h 4630366"/>
                  <a:gd name="connsiteX7" fmla="*/ 2928025 w 3054485"/>
                  <a:gd name="connsiteY7" fmla="*/ 826851 h 4630366"/>
                  <a:gd name="connsiteX8" fmla="*/ 2694561 w 3054485"/>
                  <a:gd name="connsiteY8" fmla="*/ 1459149 h 4630366"/>
                  <a:gd name="connsiteX9" fmla="*/ 2373549 w 3054485"/>
                  <a:gd name="connsiteY9" fmla="*/ 1780162 h 4630366"/>
                  <a:gd name="connsiteX10" fmla="*/ 2373549 w 3054485"/>
                  <a:gd name="connsiteY10" fmla="*/ 1780162 h 4630366"/>
                  <a:gd name="connsiteX11" fmla="*/ 2626468 w 3054485"/>
                  <a:gd name="connsiteY11" fmla="*/ 1731524 h 4630366"/>
                  <a:gd name="connsiteX12" fmla="*/ 2626468 w 3054485"/>
                  <a:gd name="connsiteY12" fmla="*/ 1731524 h 4630366"/>
                  <a:gd name="connsiteX13" fmla="*/ 2383276 w 3054485"/>
                  <a:gd name="connsiteY13" fmla="*/ 2062264 h 4630366"/>
                  <a:gd name="connsiteX14" fmla="*/ 2033081 w 3054485"/>
                  <a:gd name="connsiteY14" fmla="*/ 2334638 h 4630366"/>
                  <a:gd name="connsiteX15" fmla="*/ 1439693 w 3054485"/>
                  <a:gd name="connsiteY15" fmla="*/ 2490281 h 4630366"/>
                  <a:gd name="connsiteX16" fmla="*/ 1439693 w 3054485"/>
                  <a:gd name="connsiteY16" fmla="*/ 2490281 h 4630366"/>
                  <a:gd name="connsiteX17" fmla="*/ 1828800 w 3054485"/>
                  <a:gd name="connsiteY17" fmla="*/ 2470826 h 4630366"/>
                  <a:gd name="connsiteX18" fmla="*/ 2140085 w 3054485"/>
                  <a:gd name="connsiteY18" fmla="*/ 2373549 h 4630366"/>
                  <a:gd name="connsiteX19" fmla="*/ 2140085 w 3054485"/>
                  <a:gd name="connsiteY19" fmla="*/ 2373549 h 4630366"/>
                  <a:gd name="connsiteX20" fmla="*/ 1838527 w 3054485"/>
                  <a:gd name="connsiteY20" fmla="*/ 2675107 h 4630366"/>
                  <a:gd name="connsiteX21" fmla="*/ 1605063 w 3054485"/>
                  <a:gd name="connsiteY21" fmla="*/ 3025302 h 4630366"/>
                  <a:gd name="connsiteX22" fmla="*/ 1284051 w 3054485"/>
                  <a:gd name="connsiteY22" fmla="*/ 3326860 h 4630366"/>
                  <a:gd name="connsiteX23" fmla="*/ 914400 w 3054485"/>
                  <a:gd name="connsiteY23" fmla="*/ 3472775 h 4630366"/>
                  <a:gd name="connsiteX24" fmla="*/ 457200 w 3054485"/>
                  <a:gd name="connsiteY24" fmla="*/ 3696511 h 4630366"/>
                  <a:gd name="connsiteX25" fmla="*/ 340468 w 3054485"/>
                  <a:gd name="connsiteY25" fmla="*/ 4163438 h 4630366"/>
                  <a:gd name="connsiteX26" fmla="*/ 350195 w 3054485"/>
                  <a:gd name="connsiteY26" fmla="*/ 4377447 h 4630366"/>
                  <a:gd name="connsiteX27" fmla="*/ 350195 w 3054485"/>
                  <a:gd name="connsiteY27" fmla="*/ 4377447 h 4630366"/>
                  <a:gd name="connsiteX28" fmla="*/ 0 w 3054485"/>
                  <a:gd name="connsiteY28" fmla="*/ 4630366 h 4630366"/>
                  <a:gd name="connsiteX29" fmla="*/ 0 w 3054485"/>
                  <a:gd name="connsiteY29" fmla="*/ 4630366 h 4630366"/>
                  <a:gd name="connsiteX30" fmla="*/ 97276 w 3054485"/>
                  <a:gd name="connsiteY30" fmla="*/ 4338536 h 4630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054485" h="4630366">
                    <a:moveTo>
                      <a:pt x="97276" y="4338536"/>
                    </a:moveTo>
                    <a:cubicBezTo>
                      <a:pt x="286154" y="3848100"/>
                      <a:pt x="475033" y="3357664"/>
                      <a:pt x="690663" y="2966936"/>
                    </a:cubicBezTo>
                    <a:cubicBezTo>
                      <a:pt x="906293" y="2576208"/>
                      <a:pt x="1121923" y="2297349"/>
                      <a:pt x="1391055" y="1994170"/>
                    </a:cubicBezTo>
                    <a:cubicBezTo>
                      <a:pt x="1660187" y="1690991"/>
                      <a:pt x="2065506" y="1394298"/>
                      <a:pt x="2305455" y="1147864"/>
                    </a:cubicBezTo>
                    <a:cubicBezTo>
                      <a:pt x="2545404" y="901430"/>
                      <a:pt x="2705911" y="706877"/>
                      <a:pt x="2830749" y="515566"/>
                    </a:cubicBezTo>
                    <a:cubicBezTo>
                      <a:pt x="2955587" y="324255"/>
                      <a:pt x="3054485" y="0"/>
                      <a:pt x="3054485" y="0"/>
                    </a:cubicBezTo>
                    <a:lnTo>
                      <a:pt x="3054485" y="0"/>
                    </a:lnTo>
                    <a:cubicBezTo>
                      <a:pt x="3033408" y="137808"/>
                      <a:pt x="2988012" y="583659"/>
                      <a:pt x="2928025" y="826851"/>
                    </a:cubicBezTo>
                    <a:cubicBezTo>
                      <a:pt x="2868038" y="1070042"/>
                      <a:pt x="2786974" y="1300264"/>
                      <a:pt x="2694561" y="1459149"/>
                    </a:cubicBezTo>
                    <a:cubicBezTo>
                      <a:pt x="2602148" y="1618034"/>
                      <a:pt x="2373549" y="1780162"/>
                      <a:pt x="2373549" y="1780162"/>
                    </a:cubicBezTo>
                    <a:lnTo>
                      <a:pt x="2373549" y="1780162"/>
                    </a:lnTo>
                    <a:lnTo>
                      <a:pt x="2626468" y="1731524"/>
                    </a:lnTo>
                    <a:lnTo>
                      <a:pt x="2626468" y="1731524"/>
                    </a:lnTo>
                    <a:cubicBezTo>
                      <a:pt x="2585936" y="1786647"/>
                      <a:pt x="2482174" y="1961745"/>
                      <a:pt x="2383276" y="2062264"/>
                    </a:cubicBezTo>
                    <a:cubicBezTo>
                      <a:pt x="2284378" y="2162783"/>
                      <a:pt x="2190345" y="2263302"/>
                      <a:pt x="2033081" y="2334638"/>
                    </a:cubicBezTo>
                    <a:cubicBezTo>
                      <a:pt x="1875817" y="2405974"/>
                      <a:pt x="1439693" y="2490281"/>
                      <a:pt x="1439693" y="2490281"/>
                    </a:cubicBezTo>
                    <a:lnTo>
                      <a:pt x="1439693" y="2490281"/>
                    </a:lnTo>
                    <a:cubicBezTo>
                      <a:pt x="1504544" y="2487038"/>
                      <a:pt x="1712068" y="2490281"/>
                      <a:pt x="1828800" y="2470826"/>
                    </a:cubicBezTo>
                    <a:cubicBezTo>
                      <a:pt x="1945532" y="2451371"/>
                      <a:pt x="2140085" y="2373549"/>
                      <a:pt x="2140085" y="2373549"/>
                    </a:cubicBezTo>
                    <a:lnTo>
                      <a:pt x="2140085" y="2373549"/>
                    </a:lnTo>
                    <a:cubicBezTo>
                      <a:pt x="2089825" y="2423809"/>
                      <a:pt x="1927697" y="2566482"/>
                      <a:pt x="1838527" y="2675107"/>
                    </a:cubicBezTo>
                    <a:cubicBezTo>
                      <a:pt x="1749357" y="2783732"/>
                      <a:pt x="1697476" y="2916676"/>
                      <a:pt x="1605063" y="3025302"/>
                    </a:cubicBezTo>
                    <a:cubicBezTo>
                      <a:pt x="1512650" y="3133927"/>
                      <a:pt x="1399162" y="3252281"/>
                      <a:pt x="1284051" y="3326860"/>
                    </a:cubicBezTo>
                    <a:cubicBezTo>
                      <a:pt x="1168941" y="3401439"/>
                      <a:pt x="1052209" y="3411167"/>
                      <a:pt x="914400" y="3472775"/>
                    </a:cubicBezTo>
                    <a:cubicBezTo>
                      <a:pt x="776592" y="3534384"/>
                      <a:pt x="552855" y="3581401"/>
                      <a:pt x="457200" y="3696511"/>
                    </a:cubicBezTo>
                    <a:cubicBezTo>
                      <a:pt x="361545" y="3811622"/>
                      <a:pt x="358302" y="4049949"/>
                      <a:pt x="340468" y="4163438"/>
                    </a:cubicBezTo>
                    <a:cubicBezTo>
                      <a:pt x="322634" y="4276927"/>
                      <a:pt x="350195" y="4377447"/>
                      <a:pt x="350195" y="4377447"/>
                    </a:cubicBezTo>
                    <a:lnTo>
                      <a:pt x="350195" y="4377447"/>
                    </a:lnTo>
                    <a:lnTo>
                      <a:pt x="0" y="4630366"/>
                    </a:lnTo>
                    <a:lnTo>
                      <a:pt x="0" y="4630366"/>
                    </a:lnTo>
                    <a:lnTo>
                      <a:pt x="97276" y="4338536"/>
                    </a:lnTo>
                    <a:close/>
                  </a:path>
                </a:pathLst>
              </a:custGeom>
              <a:solidFill>
                <a:srgbClr val="E7A800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D4E882C6-4555-41D1-8DB3-75264F79C45A}"/>
                  </a:ext>
                </a:extLst>
              </p:cNvPr>
              <p:cNvSpPr/>
              <p:nvPr/>
            </p:nvSpPr>
            <p:spPr>
              <a:xfrm>
                <a:off x="4817299" y="1208337"/>
                <a:ext cx="2743200" cy="3686783"/>
              </a:xfrm>
              <a:custGeom>
                <a:avLst/>
                <a:gdLst>
                  <a:gd name="connsiteX0" fmla="*/ 97277 w 2743200"/>
                  <a:gd name="connsiteY0" fmla="*/ 3385226 h 3686783"/>
                  <a:gd name="connsiteX1" fmla="*/ 476655 w 2743200"/>
                  <a:gd name="connsiteY1" fmla="*/ 2480554 h 3686783"/>
                  <a:gd name="connsiteX2" fmla="*/ 953311 w 2743200"/>
                  <a:gd name="connsiteY2" fmla="*/ 1857983 h 3686783"/>
                  <a:gd name="connsiteX3" fmla="*/ 1605064 w 2743200"/>
                  <a:gd name="connsiteY3" fmla="*/ 1322962 h 3686783"/>
                  <a:gd name="connsiteX4" fmla="*/ 2227634 w 2743200"/>
                  <a:gd name="connsiteY4" fmla="*/ 807396 h 3686783"/>
                  <a:gd name="connsiteX5" fmla="*/ 2587558 w 2743200"/>
                  <a:gd name="connsiteY5" fmla="*/ 379379 h 3686783"/>
                  <a:gd name="connsiteX6" fmla="*/ 2743200 w 2743200"/>
                  <a:gd name="connsiteY6" fmla="*/ 0 h 3686783"/>
                  <a:gd name="connsiteX7" fmla="*/ 2743200 w 2743200"/>
                  <a:gd name="connsiteY7" fmla="*/ 0 h 3686783"/>
                  <a:gd name="connsiteX8" fmla="*/ 2500009 w 2743200"/>
                  <a:gd name="connsiteY8" fmla="*/ 379379 h 3686783"/>
                  <a:gd name="connsiteX9" fmla="*/ 2198451 w 2743200"/>
                  <a:gd name="connsiteY9" fmla="*/ 593388 h 3686783"/>
                  <a:gd name="connsiteX10" fmla="*/ 1663430 w 2743200"/>
                  <a:gd name="connsiteY10" fmla="*/ 787941 h 3686783"/>
                  <a:gd name="connsiteX11" fmla="*/ 1264596 w 2743200"/>
                  <a:gd name="connsiteY11" fmla="*/ 963039 h 3686783"/>
                  <a:gd name="connsiteX12" fmla="*/ 885217 w 2743200"/>
                  <a:gd name="connsiteY12" fmla="*/ 1254869 h 3686783"/>
                  <a:gd name="connsiteX13" fmla="*/ 710119 w 2743200"/>
                  <a:gd name="connsiteY13" fmla="*/ 1673158 h 3686783"/>
                  <a:gd name="connsiteX14" fmla="*/ 710119 w 2743200"/>
                  <a:gd name="connsiteY14" fmla="*/ 1673158 h 3686783"/>
                  <a:gd name="connsiteX15" fmla="*/ 719847 w 2743200"/>
                  <a:gd name="connsiteY15" fmla="*/ 1381328 h 3686783"/>
                  <a:gd name="connsiteX16" fmla="*/ 719847 w 2743200"/>
                  <a:gd name="connsiteY16" fmla="*/ 1381328 h 3686783"/>
                  <a:gd name="connsiteX17" fmla="*/ 515566 w 2743200"/>
                  <a:gd name="connsiteY17" fmla="*/ 1799617 h 3686783"/>
                  <a:gd name="connsiteX18" fmla="*/ 282102 w 2743200"/>
                  <a:gd name="connsiteY18" fmla="*/ 2081720 h 3686783"/>
                  <a:gd name="connsiteX19" fmla="*/ 184826 w 2743200"/>
                  <a:gd name="connsiteY19" fmla="*/ 2500009 h 3686783"/>
                  <a:gd name="connsiteX20" fmla="*/ 184826 w 2743200"/>
                  <a:gd name="connsiteY20" fmla="*/ 2500009 h 3686783"/>
                  <a:gd name="connsiteX21" fmla="*/ 116732 w 2743200"/>
                  <a:gd name="connsiteY21" fmla="*/ 2140086 h 3686783"/>
                  <a:gd name="connsiteX22" fmla="*/ 116732 w 2743200"/>
                  <a:gd name="connsiteY22" fmla="*/ 2140086 h 3686783"/>
                  <a:gd name="connsiteX23" fmla="*/ 29183 w 2743200"/>
                  <a:gd name="connsiteY23" fmla="*/ 2801566 h 3686783"/>
                  <a:gd name="connsiteX24" fmla="*/ 0 w 2743200"/>
                  <a:gd name="connsiteY24" fmla="*/ 3686783 h 3686783"/>
                  <a:gd name="connsiteX25" fmla="*/ 0 w 2743200"/>
                  <a:gd name="connsiteY25" fmla="*/ 3686783 h 3686783"/>
                  <a:gd name="connsiteX26" fmla="*/ 97277 w 2743200"/>
                  <a:gd name="connsiteY26" fmla="*/ 3385226 h 3686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743200" h="3686783">
                    <a:moveTo>
                      <a:pt x="97277" y="3385226"/>
                    </a:moveTo>
                    <a:cubicBezTo>
                      <a:pt x="215630" y="3060160"/>
                      <a:pt x="333983" y="2735094"/>
                      <a:pt x="476655" y="2480554"/>
                    </a:cubicBezTo>
                    <a:cubicBezTo>
                      <a:pt x="619327" y="2226013"/>
                      <a:pt x="765243" y="2050915"/>
                      <a:pt x="953311" y="1857983"/>
                    </a:cubicBezTo>
                    <a:cubicBezTo>
                      <a:pt x="1141379" y="1665051"/>
                      <a:pt x="1605064" y="1322962"/>
                      <a:pt x="1605064" y="1322962"/>
                    </a:cubicBezTo>
                    <a:cubicBezTo>
                      <a:pt x="1817451" y="1147864"/>
                      <a:pt x="2063885" y="964660"/>
                      <a:pt x="2227634" y="807396"/>
                    </a:cubicBezTo>
                    <a:cubicBezTo>
                      <a:pt x="2391383" y="650132"/>
                      <a:pt x="2501630" y="513945"/>
                      <a:pt x="2587558" y="379379"/>
                    </a:cubicBezTo>
                    <a:cubicBezTo>
                      <a:pt x="2673486" y="244813"/>
                      <a:pt x="2743200" y="0"/>
                      <a:pt x="2743200" y="0"/>
                    </a:cubicBezTo>
                    <a:lnTo>
                      <a:pt x="2743200" y="0"/>
                    </a:lnTo>
                    <a:cubicBezTo>
                      <a:pt x="2702668" y="63230"/>
                      <a:pt x="2590801" y="280481"/>
                      <a:pt x="2500009" y="379379"/>
                    </a:cubicBezTo>
                    <a:cubicBezTo>
                      <a:pt x="2409218" y="478277"/>
                      <a:pt x="2337881" y="525294"/>
                      <a:pt x="2198451" y="593388"/>
                    </a:cubicBezTo>
                    <a:cubicBezTo>
                      <a:pt x="2059021" y="661482"/>
                      <a:pt x="1819072" y="726333"/>
                      <a:pt x="1663430" y="787941"/>
                    </a:cubicBezTo>
                    <a:cubicBezTo>
                      <a:pt x="1507788" y="849549"/>
                      <a:pt x="1394298" y="885218"/>
                      <a:pt x="1264596" y="963039"/>
                    </a:cubicBezTo>
                    <a:cubicBezTo>
                      <a:pt x="1134894" y="1040860"/>
                      <a:pt x="977630" y="1136516"/>
                      <a:pt x="885217" y="1254869"/>
                    </a:cubicBezTo>
                    <a:cubicBezTo>
                      <a:pt x="792804" y="1373222"/>
                      <a:pt x="710119" y="1673158"/>
                      <a:pt x="710119" y="1673158"/>
                    </a:cubicBezTo>
                    <a:lnTo>
                      <a:pt x="710119" y="1673158"/>
                    </a:lnTo>
                    <a:lnTo>
                      <a:pt x="719847" y="1381328"/>
                    </a:lnTo>
                    <a:lnTo>
                      <a:pt x="719847" y="1381328"/>
                    </a:lnTo>
                    <a:cubicBezTo>
                      <a:pt x="685800" y="1451043"/>
                      <a:pt x="588523" y="1682885"/>
                      <a:pt x="515566" y="1799617"/>
                    </a:cubicBezTo>
                    <a:cubicBezTo>
                      <a:pt x="442609" y="1916349"/>
                      <a:pt x="337225" y="1964988"/>
                      <a:pt x="282102" y="2081720"/>
                    </a:cubicBezTo>
                    <a:cubicBezTo>
                      <a:pt x="226979" y="2198452"/>
                      <a:pt x="184826" y="2500009"/>
                      <a:pt x="184826" y="2500009"/>
                    </a:cubicBezTo>
                    <a:lnTo>
                      <a:pt x="184826" y="2500009"/>
                    </a:lnTo>
                    <a:lnTo>
                      <a:pt x="116732" y="2140086"/>
                    </a:lnTo>
                    <a:lnTo>
                      <a:pt x="116732" y="2140086"/>
                    </a:lnTo>
                    <a:cubicBezTo>
                      <a:pt x="102141" y="2250332"/>
                      <a:pt x="48638" y="2543783"/>
                      <a:pt x="29183" y="2801566"/>
                    </a:cubicBezTo>
                    <a:cubicBezTo>
                      <a:pt x="9728" y="3059349"/>
                      <a:pt x="0" y="3686783"/>
                      <a:pt x="0" y="3686783"/>
                    </a:cubicBezTo>
                    <a:lnTo>
                      <a:pt x="0" y="3686783"/>
                    </a:lnTo>
                    <a:lnTo>
                      <a:pt x="97277" y="3385226"/>
                    </a:lnTo>
                    <a:close/>
                  </a:path>
                </a:pathLst>
              </a:custGeom>
              <a:solidFill>
                <a:srgbClr val="814EE7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E26D535-A3BF-4CAE-B327-DFDE8BC2F1AB}"/>
              </a:ext>
            </a:extLst>
          </p:cNvPr>
          <p:cNvGrpSpPr/>
          <p:nvPr/>
        </p:nvGrpSpPr>
        <p:grpSpPr>
          <a:xfrm>
            <a:off x="1482963" y="574956"/>
            <a:ext cx="2743200" cy="2743200"/>
            <a:chOff x="2073872" y="628698"/>
            <a:chExt cx="5477548" cy="5477548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405D943-2C2F-4BD5-9B6F-BE23DADD6A94}"/>
                </a:ext>
              </a:extLst>
            </p:cNvPr>
            <p:cNvSpPr/>
            <p:nvPr/>
          </p:nvSpPr>
          <p:spPr>
            <a:xfrm>
              <a:off x="2073872" y="628698"/>
              <a:ext cx="5477548" cy="54775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EA4E6BD-B2C7-4153-8A36-295919F3AE57}"/>
                </a:ext>
              </a:extLst>
            </p:cNvPr>
            <p:cNvGrpSpPr/>
            <p:nvPr/>
          </p:nvGrpSpPr>
          <p:grpSpPr>
            <a:xfrm>
              <a:off x="2571885" y="949814"/>
              <a:ext cx="4481523" cy="4835316"/>
              <a:chOff x="3878849" y="962369"/>
              <a:chExt cx="4481523" cy="4835316"/>
            </a:xfrm>
          </p:grpSpPr>
          <p:sp>
            <p:nvSpPr>
              <p:cNvPr id="32" name="Block Arc 9">
                <a:extLst>
                  <a:ext uri="{FF2B5EF4-FFF2-40B4-BE49-F238E27FC236}">
                    <a16:creationId xmlns:a16="http://schemas.microsoft.com/office/drawing/2014/main" id="{83283E65-C688-41D5-8300-CBE3EBBCEA68}"/>
                  </a:ext>
                </a:extLst>
              </p:cNvPr>
              <p:cNvSpPr/>
              <p:nvPr/>
            </p:nvSpPr>
            <p:spPr>
              <a:xfrm rot="853024">
                <a:off x="3878849" y="962369"/>
                <a:ext cx="3057906" cy="4198989"/>
              </a:xfrm>
              <a:custGeom>
                <a:avLst/>
                <a:gdLst>
                  <a:gd name="connsiteX0" fmla="*/ 994542 w 4571998"/>
                  <a:gd name="connsiteY0" fmla="*/ 4172248 h 4572000"/>
                  <a:gd name="connsiteX1" fmla="*/ 250308 w 4571998"/>
                  <a:gd name="connsiteY1" fmla="*/ 1245926 h 4572000"/>
                  <a:gd name="connsiteX2" fmla="*/ 3057667 w 4571998"/>
                  <a:gd name="connsiteY2" fmla="*/ 134180 h 4572000"/>
                  <a:gd name="connsiteX3" fmla="*/ 2921004 w 4571998"/>
                  <a:gd name="connsiteY3" fmla="*/ 515268 h 4572000"/>
                  <a:gd name="connsiteX4" fmla="*/ 610828 w 4571998"/>
                  <a:gd name="connsiteY4" fmla="*/ 1430124 h 4572000"/>
                  <a:gd name="connsiteX5" fmla="*/ 1223259 w 4571998"/>
                  <a:gd name="connsiteY5" fmla="*/ 3838195 h 4572000"/>
                  <a:gd name="connsiteX6" fmla="*/ 994542 w 4571998"/>
                  <a:gd name="connsiteY6" fmla="*/ 4172248 h 4572000"/>
                  <a:gd name="connsiteX0" fmla="*/ 994781 w 3057906"/>
                  <a:gd name="connsiteY0" fmla="*/ 4172615 h 4197620"/>
                  <a:gd name="connsiteX1" fmla="*/ 250547 w 3057906"/>
                  <a:gd name="connsiteY1" fmla="*/ 1246293 h 4197620"/>
                  <a:gd name="connsiteX2" fmla="*/ 3057906 w 3057906"/>
                  <a:gd name="connsiteY2" fmla="*/ 134547 h 4197620"/>
                  <a:gd name="connsiteX3" fmla="*/ 2921243 w 3057906"/>
                  <a:gd name="connsiteY3" fmla="*/ 515635 h 4197620"/>
                  <a:gd name="connsiteX4" fmla="*/ 611067 w 3057906"/>
                  <a:gd name="connsiteY4" fmla="*/ 1430491 h 4197620"/>
                  <a:gd name="connsiteX5" fmla="*/ 1007371 w 3057906"/>
                  <a:gd name="connsiteY5" fmla="*/ 4164515 h 4197620"/>
                  <a:gd name="connsiteX6" fmla="*/ 994781 w 3057906"/>
                  <a:gd name="connsiteY6" fmla="*/ 4172615 h 4197620"/>
                  <a:gd name="connsiteX0" fmla="*/ 994781 w 3057906"/>
                  <a:gd name="connsiteY0" fmla="*/ 4172615 h 4172615"/>
                  <a:gd name="connsiteX1" fmla="*/ 250547 w 3057906"/>
                  <a:gd name="connsiteY1" fmla="*/ 1246293 h 4172615"/>
                  <a:gd name="connsiteX2" fmla="*/ 3057906 w 3057906"/>
                  <a:gd name="connsiteY2" fmla="*/ 134547 h 4172615"/>
                  <a:gd name="connsiteX3" fmla="*/ 2921243 w 3057906"/>
                  <a:gd name="connsiteY3" fmla="*/ 515635 h 4172615"/>
                  <a:gd name="connsiteX4" fmla="*/ 611067 w 3057906"/>
                  <a:gd name="connsiteY4" fmla="*/ 1430491 h 4172615"/>
                  <a:gd name="connsiteX5" fmla="*/ 1024654 w 3057906"/>
                  <a:gd name="connsiteY5" fmla="*/ 4077598 h 4172615"/>
                  <a:gd name="connsiteX6" fmla="*/ 994781 w 3057906"/>
                  <a:gd name="connsiteY6" fmla="*/ 4172615 h 4172615"/>
                  <a:gd name="connsiteX0" fmla="*/ 994781 w 3057906"/>
                  <a:gd name="connsiteY0" fmla="*/ 4172615 h 4200087"/>
                  <a:gd name="connsiteX1" fmla="*/ 250547 w 3057906"/>
                  <a:gd name="connsiteY1" fmla="*/ 1246293 h 4200087"/>
                  <a:gd name="connsiteX2" fmla="*/ 3057906 w 3057906"/>
                  <a:gd name="connsiteY2" fmla="*/ 134547 h 4200087"/>
                  <a:gd name="connsiteX3" fmla="*/ 2921243 w 3057906"/>
                  <a:gd name="connsiteY3" fmla="*/ 515635 h 4200087"/>
                  <a:gd name="connsiteX4" fmla="*/ 611067 w 3057906"/>
                  <a:gd name="connsiteY4" fmla="*/ 1430491 h 4200087"/>
                  <a:gd name="connsiteX5" fmla="*/ 996291 w 3057906"/>
                  <a:gd name="connsiteY5" fmla="*/ 4167322 h 4200087"/>
                  <a:gd name="connsiteX6" fmla="*/ 994781 w 3057906"/>
                  <a:gd name="connsiteY6" fmla="*/ 4172615 h 4200087"/>
                  <a:gd name="connsiteX0" fmla="*/ 994781 w 3057906"/>
                  <a:gd name="connsiteY0" fmla="*/ 4172615 h 4178138"/>
                  <a:gd name="connsiteX1" fmla="*/ 250547 w 3057906"/>
                  <a:gd name="connsiteY1" fmla="*/ 1246293 h 4178138"/>
                  <a:gd name="connsiteX2" fmla="*/ 3057906 w 3057906"/>
                  <a:gd name="connsiteY2" fmla="*/ 134547 h 4178138"/>
                  <a:gd name="connsiteX3" fmla="*/ 2921243 w 3057906"/>
                  <a:gd name="connsiteY3" fmla="*/ 515635 h 4178138"/>
                  <a:gd name="connsiteX4" fmla="*/ 611067 w 3057906"/>
                  <a:gd name="connsiteY4" fmla="*/ 1430491 h 4178138"/>
                  <a:gd name="connsiteX5" fmla="*/ 1013460 w 3057906"/>
                  <a:gd name="connsiteY5" fmla="*/ 4142010 h 4178138"/>
                  <a:gd name="connsiteX6" fmla="*/ 994781 w 3057906"/>
                  <a:gd name="connsiteY6" fmla="*/ 4172615 h 4178138"/>
                  <a:gd name="connsiteX0" fmla="*/ 994781 w 3057906"/>
                  <a:gd name="connsiteY0" fmla="*/ 4172615 h 4199019"/>
                  <a:gd name="connsiteX1" fmla="*/ 250547 w 3057906"/>
                  <a:gd name="connsiteY1" fmla="*/ 1246293 h 4199019"/>
                  <a:gd name="connsiteX2" fmla="*/ 3057906 w 3057906"/>
                  <a:gd name="connsiteY2" fmla="*/ 134547 h 4199019"/>
                  <a:gd name="connsiteX3" fmla="*/ 2921243 w 3057906"/>
                  <a:gd name="connsiteY3" fmla="*/ 515635 h 4199019"/>
                  <a:gd name="connsiteX4" fmla="*/ 611067 w 3057906"/>
                  <a:gd name="connsiteY4" fmla="*/ 1430491 h 4199019"/>
                  <a:gd name="connsiteX5" fmla="*/ 990743 w 3057906"/>
                  <a:gd name="connsiteY5" fmla="*/ 4166107 h 4199019"/>
                  <a:gd name="connsiteX6" fmla="*/ 994781 w 3057906"/>
                  <a:gd name="connsiteY6" fmla="*/ 4172615 h 4199019"/>
                  <a:gd name="connsiteX0" fmla="*/ 994781 w 3057906"/>
                  <a:gd name="connsiteY0" fmla="*/ 4172615 h 4172615"/>
                  <a:gd name="connsiteX1" fmla="*/ 250547 w 3057906"/>
                  <a:gd name="connsiteY1" fmla="*/ 1246293 h 4172615"/>
                  <a:gd name="connsiteX2" fmla="*/ 3057906 w 3057906"/>
                  <a:gd name="connsiteY2" fmla="*/ 134547 h 4172615"/>
                  <a:gd name="connsiteX3" fmla="*/ 2921243 w 3057906"/>
                  <a:gd name="connsiteY3" fmla="*/ 515635 h 4172615"/>
                  <a:gd name="connsiteX4" fmla="*/ 611067 w 3057906"/>
                  <a:gd name="connsiteY4" fmla="*/ 1430491 h 4172615"/>
                  <a:gd name="connsiteX5" fmla="*/ 1011589 w 3057906"/>
                  <a:gd name="connsiteY5" fmla="*/ 4134623 h 4172615"/>
                  <a:gd name="connsiteX6" fmla="*/ 994781 w 3057906"/>
                  <a:gd name="connsiteY6" fmla="*/ 4172615 h 4172615"/>
                  <a:gd name="connsiteX0" fmla="*/ 994781 w 3057906"/>
                  <a:gd name="connsiteY0" fmla="*/ 4172615 h 4172615"/>
                  <a:gd name="connsiteX1" fmla="*/ 250547 w 3057906"/>
                  <a:gd name="connsiteY1" fmla="*/ 1246293 h 4172615"/>
                  <a:gd name="connsiteX2" fmla="*/ 3057906 w 3057906"/>
                  <a:gd name="connsiteY2" fmla="*/ 134547 h 4172615"/>
                  <a:gd name="connsiteX3" fmla="*/ 2921243 w 3057906"/>
                  <a:gd name="connsiteY3" fmla="*/ 515635 h 4172615"/>
                  <a:gd name="connsiteX4" fmla="*/ 611067 w 3057906"/>
                  <a:gd name="connsiteY4" fmla="*/ 1430491 h 4172615"/>
                  <a:gd name="connsiteX5" fmla="*/ 1058239 w 3057906"/>
                  <a:gd name="connsiteY5" fmla="*/ 4080880 h 4172615"/>
                  <a:gd name="connsiteX6" fmla="*/ 994781 w 3057906"/>
                  <a:gd name="connsiteY6" fmla="*/ 4172615 h 4172615"/>
                  <a:gd name="connsiteX0" fmla="*/ 994781 w 3057906"/>
                  <a:gd name="connsiteY0" fmla="*/ 4172615 h 4178670"/>
                  <a:gd name="connsiteX1" fmla="*/ 250547 w 3057906"/>
                  <a:gd name="connsiteY1" fmla="*/ 1246293 h 4178670"/>
                  <a:gd name="connsiteX2" fmla="*/ 3057906 w 3057906"/>
                  <a:gd name="connsiteY2" fmla="*/ 134547 h 4178670"/>
                  <a:gd name="connsiteX3" fmla="*/ 2921243 w 3057906"/>
                  <a:gd name="connsiteY3" fmla="*/ 515635 h 4178670"/>
                  <a:gd name="connsiteX4" fmla="*/ 611067 w 3057906"/>
                  <a:gd name="connsiteY4" fmla="*/ 1430491 h 4178670"/>
                  <a:gd name="connsiteX5" fmla="*/ 1010998 w 3057906"/>
                  <a:gd name="connsiteY5" fmla="*/ 4142633 h 4178670"/>
                  <a:gd name="connsiteX6" fmla="*/ 994781 w 3057906"/>
                  <a:gd name="connsiteY6" fmla="*/ 4172615 h 4178670"/>
                  <a:gd name="connsiteX0" fmla="*/ 994781 w 3057906"/>
                  <a:gd name="connsiteY0" fmla="*/ 4172615 h 4172615"/>
                  <a:gd name="connsiteX1" fmla="*/ 250547 w 3057906"/>
                  <a:gd name="connsiteY1" fmla="*/ 1246293 h 4172615"/>
                  <a:gd name="connsiteX2" fmla="*/ 3057906 w 3057906"/>
                  <a:gd name="connsiteY2" fmla="*/ 134547 h 4172615"/>
                  <a:gd name="connsiteX3" fmla="*/ 2921243 w 3057906"/>
                  <a:gd name="connsiteY3" fmla="*/ 515635 h 4172615"/>
                  <a:gd name="connsiteX4" fmla="*/ 611067 w 3057906"/>
                  <a:gd name="connsiteY4" fmla="*/ 1430491 h 4172615"/>
                  <a:gd name="connsiteX5" fmla="*/ 1031745 w 3057906"/>
                  <a:gd name="connsiteY5" fmla="*/ 4079731 h 4172615"/>
                  <a:gd name="connsiteX6" fmla="*/ 994781 w 3057906"/>
                  <a:gd name="connsiteY6" fmla="*/ 4172615 h 4172615"/>
                  <a:gd name="connsiteX0" fmla="*/ 994781 w 3057906"/>
                  <a:gd name="connsiteY0" fmla="*/ 4172615 h 4172615"/>
                  <a:gd name="connsiteX1" fmla="*/ 250547 w 3057906"/>
                  <a:gd name="connsiteY1" fmla="*/ 1246293 h 4172615"/>
                  <a:gd name="connsiteX2" fmla="*/ 3057906 w 3057906"/>
                  <a:gd name="connsiteY2" fmla="*/ 134547 h 4172615"/>
                  <a:gd name="connsiteX3" fmla="*/ 2921243 w 3057906"/>
                  <a:gd name="connsiteY3" fmla="*/ 515635 h 4172615"/>
                  <a:gd name="connsiteX4" fmla="*/ 611067 w 3057906"/>
                  <a:gd name="connsiteY4" fmla="*/ 1430491 h 4172615"/>
                  <a:gd name="connsiteX5" fmla="*/ 1055185 w 3057906"/>
                  <a:gd name="connsiteY5" fmla="*/ 4089513 h 4172615"/>
                  <a:gd name="connsiteX6" fmla="*/ 994781 w 3057906"/>
                  <a:gd name="connsiteY6" fmla="*/ 4172615 h 4172615"/>
                  <a:gd name="connsiteX0" fmla="*/ 994781 w 3057906"/>
                  <a:gd name="connsiteY0" fmla="*/ 4172615 h 4198989"/>
                  <a:gd name="connsiteX1" fmla="*/ 250547 w 3057906"/>
                  <a:gd name="connsiteY1" fmla="*/ 1246293 h 4198989"/>
                  <a:gd name="connsiteX2" fmla="*/ 3057906 w 3057906"/>
                  <a:gd name="connsiteY2" fmla="*/ 134547 h 4198989"/>
                  <a:gd name="connsiteX3" fmla="*/ 2921243 w 3057906"/>
                  <a:gd name="connsiteY3" fmla="*/ 515635 h 4198989"/>
                  <a:gd name="connsiteX4" fmla="*/ 611067 w 3057906"/>
                  <a:gd name="connsiteY4" fmla="*/ 1430491 h 4198989"/>
                  <a:gd name="connsiteX5" fmla="*/ 1001214 w 3057906"/>
                  <a:gd name="connsiteY5" fmla="*/ 4166073 h 4198989"/>
                  <a:gd name="connsiteX6" fmla="*/ 994781 w 3057906"/>
                  <a:gd name="connsiteY6" fmla="*/ 4172615 h 41989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57906" h="4198989">
                    <a:moveTo>
                      <a:pt x="994781" y="4172615"/>
                    </a:moveTo>
                    <a:cubicBezTo>
                      <a:pt x="46135" y="3523105"/>
                      <a:pt x="-272535" y="2270100"/>
                      <a:pt x="250547" y="1246293"/>
                    </a:cubicBezTo>
                    <a:cubicBezTo>
                      <a:pt x="773629" y="222486"/>
                      <a:pt x="1975697" y="-253546"/>
                      <a:pt x="3057906" y="134547"/>
                    </a:cubicBezTo>
                    <a:lnTo>
                      <a:pt x="2921243" y="515635"/>
                    </a:lnTo>
                    <a:cubicBezTo>
                      <a:pt x="2030692" y="196273"/>
                      <a:pt x="1041511" y="588000"/>
                      <a:pt x="611067" y="1430491"/>
                    </a:cubicBezTo>
                    <a:cubicBezTo>
                      <a:pt x="180623" y="2272981"/>
                      <a:pt x="220573" y="3631591"/>
                      <a:pt x="1001214" y="4166073"/>
                    </a:cubicBezTo>
                    <a:cubicBezTo>
                      <a:pt x="924975" y="4277424"/>
                      <a:pt x="1071020" y="4061264"/>
                      <a:pt x="994781" y="4172615"/>
                    </a:cubicBezTo>
                    <a:close/>
                  </a:path>
                </a:pathLst>
              </a:custGeom>
              <a:solidFill>
                <a:srgbClr val="B17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Block Arc 10">
                <a:extLst>
                  <a:ext uri="{FF2B5EF4-FFF2-40B4-BE49-F238E27FC236}">
                    <a16:creationId xmlns:a16="http://schemas.microsoft.com/office/drawing/2014/main" id="{6B829293-4BBE-4490-AEB5-C790C741FA8F}"/>
                  </a:ext>
                </a:extLst>
              </p:cNvPr>
              <p:cNvSpPr/>
              <p:nvPr/>
            </p:nvSpPr>
            <p:spPr>
              <a:xfrm rot="11120515">
                <a:off x="5292665" y="1611384"/>
                <a:ext cx="3067707" cy="4173162"/>
              </a:xfrm>
              <a:custGeom>
                <a:avLst/>
                <a:gdLst>
                  <a:gd name="connsiteX0" fmla="*/ 995341 w 4571998"/>
                  <a:gd name="connsiteY0" fmla="*/ 4172795 h 4572000"/>
                  <a:gd name="connsiteX1" fmla="*/ 250087 w 4571998"/>
                  <a:gd name="connsiteY1" fmla="*/ 1246358 h 4572000"/>
                  <a:gd name="connsiteX2" fmla="*/ 3057666 w 4571998"/>
                  <a:gd name="connsiteY2" fmla="*/ 134181 h 4572000"/>
                  <a:gd name="connsiteX3" fmla="*/ 2921004 w 4571998"/>
                  <a:gd name="connsiteY3" fmla="*/ 515268 h 4572000"/>
                  <a:gd name="connsiteX4" fmla="*/ 610647 w 4571998"/>
                  <a:gd name="connsiteY4" fmla="*/ 1430479 h 4572000"/>
                  <a:gd name="connsiteX5" fmla="*/ 1223917 w 4571998"/>
                  <a:gd name="connsiteY5" fmla="*/ 3838645 h 4572000"/>
                  <a:gd name="connsiteX6" fmla="*/ 995341 w 4571998"/>
                  <a:gd name="connsiteY6" fmla="*/ 4172795 h 4572000"/>
                  <a:gd name="connsiteX0" fmla="*/ 995581 w 3067707"/>
                  <a:gd name="connsiteY0" fmla="*/ 4173162 h 4173162"/>
                  <a:gd name="connsiteX1" fmla="*/ 250327 w 3067707"/>
                  <a:gd name="connsiteY1" fmla="*/ 1246725 h 4173162"/>
                  <a:gd name="connsiteX2" fmla="*/ 3057906 w 3067707"/>
                  <a:gd name="connsiteY2" fmla="*/ 134548 h 4173162"/>
                  <a:gd name="connsiteX3" fmla="*/ 3054104 w 3067707"/>
                  <a:gd name="connsiteY3" fmla="*/ 135857 h 4173162"/>
                  <a:gd name="connsiteX4" fmla="*/ 610887 w 3067707"/>
                  <a:gd name="connsiteY4" fmla="*/ 1430846 h 4173162"/>
                  <a:gd name="connsiteX5" fmla="*/ 1224157 w 3067707"/>
                  <a:gd name="connsiteY5" fmla="*/ 3839012 h 4173162"/>
                  <a:gd name="connsiteX6" fmla="*/ 995581 w 3067707"/>
                  <a:gd name="connsiteY6" fmla="*/ 4173162 h 4173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67707" h="4173162">
                    <a:moveTo>
                      <a:pt x="995581" y="4173162"/>
                    </a:moveTo>
                    <a:cubicBezTo>
                      <a:pt x="46507" y="3523950"/>
                      <a:pt x="-272621" y="2270806"/>
                      <a:pt x="250327" y="1246725"/>
                    </a:cubicBezTo>
                    <a:cubicBezTo>
                      <a:pt x="773276" y="222643"/>
                      <a:pt x="1975523" y="-253608"/>
                      <a:pt x="3057906" y="134548"/>
                    </a:cubicBezTo>
                    <a:cubicBezTo>
                      <a:pt x="3012352" y="261577"/>
                      <a:pt x="3099658" y="8828"/>
                      <a:pt x="3054104" y="135857"/>
                    </a:cubicBezTo>
                    <a:cubicBezTo>
                      <a:pt x="2163411" y="-183556"/>
                      <a:pt x="1041221" y="588129"/>
                      <a:pt x="610887" y="1430846"/>
                    </a:cubicBezTo>
                    <a:cubicBezTo>
                      <a:pt x="180553" y="2273563"/>
                      <a:pt x="443164" y="3304775"/>
                      <a:pt x="1224157" y="3839012"/>
                    </a:cubicBezTo>
                    <a:lnTo>
                      <a:pt x="995581" y="4173162"/>
                    </a:lnTo>
                    <a:close/>
                  </a:path>
                </a:pathLst>
              </a:custGeom>
              <a:solidFill>
                <a:srgbClr val="FFD81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192A0B9C-8A93-4265-9FB1-FC29F0541A78}"/>
                  </a:ext>
                </a:extLst>
              </p:cNvPr>
              <p:cNvSpPr/>
              <p:nvPr/>
            </p:nvSpPr>
            <p:spPr>
              <a:xfrm>
                <a:off x="4581728" y="1167319"/>
                <a:ext cx="3054485" cy="4630366"/>
              </a:xfrm>
              <a:custGeom>
                <a:avLst/>
                <a:gdLst>
                  <a:gd name="connsiteX0" fmla="*/ 97276 w 3054485"/>
                  <a:gd name="connsiteY0" fmla="*/ 4338536 h 4630366"/>
                  <a:gd name="connsiteX1" fmla="*/ 690663 w 3054485"/>
                  <a:gd name="connsiteY1" fmla="*/ 2966936 h 4630366"/>
                  <a:gd name="connsiteX2" fmla="*/ 1391055 w 3054485"/>
                  <a:gd name="connsiteY2" fmla="*/ 1994170 h 4630366"/>
                  <a:gd name="connsiteX3" fmla="*/ 2305455 w 3054485"/>
                  <a:gd name="connsiteY3" fmla="*/ 1147864 h 4630366"/>
                  <a:gd name="connsiteX4" fmla="*/ 2830749 w 3054485"/>
                  <a:gd name="connsiteY4" fmla="*/ 515566 h 4630366"/>
                  <a:gd name="connsiteX5" fmla="*/ 3054485 w 3054485"/>
                  <a:gd name="connsiteY5" fmla="*/ 0 h 4630366"/>
                  <a:gd name="connsiteX6" fmla="*/ 3054485 w 3054485"/>
                  <a:gd name="connsiteY6" fmla="*/ 0 h 4630366"/>
                  <a:gd name="connsiteX7" fmla="*/ 2928025 w 3054485"/>
                  <a:gd name="connsiteY7" fmla="*/ 826851 h 4630366"/>
                  <a:gd name="connsiteX8" fmla="*/ 2694561 w 3054485"/>
                  <a:gd name="connsiteY8" fmla="*/ 1459149 h 4630366"/>
                  <a:gd name="connsiteX9" fmla="*/ 2373549 w 3054485"/>
                  <a:gd name="connsiteY9" fmla="*/ 1780162 h 4630366"/>
                  <a:gd name="connsiteX10" fmla="*/ 2373549 w 3054485"/>
                  <a:gd name="connsiteY10" fmla="*/ 1780162 h 4630366"/>
                  <a:gd name="connsiteX11" fmla="*/ 2626468 w 3054485"/>
                  <a:gd name="connsiteY11" fmla="*/ 1731524 h 4630366"/>
                  <a:gd name="connsiteX12" fmla="*/ 2626468 w 3054485"/>
                  <a:gd name="connsiteY12" fmla="*/ 1731524 h 4630366"/>
                  <a:gd name="connsiteX13" fmla="*/ 2383276 w 3054485"/>
                  <a:gd name="connsiteY13" fmla="*/ 2062264 h 4630366"/>
                  <a:gd name="connsiteX14" fmla="*/ 2033081 w 3054485"/>
                  <a:gd name="connsiteY14" fmla="*/ 2334638 h 4630366"/>
                  <a:gd name="connsiteX15" fmla="*/ 1439693 w 3054485"/>
                  <a:gd name="connsiteY15" fmla="*/ 2490281 h 4630366"/>
                  <a:gd name="connsiteX16" fmla="*/ 1439693 w 3054485"/>
                  <a:gd name="connsiteY16" fmla="*/ 2490281 h 4630366"/>
                  <a:gd name="connsiteX17" fmla="*/ 1828800 w 3054485"/>
                  <a:gd name="connsiteY17" fmla="*/ 2470826 h 4630366"/>
                  <a:gd name="connsiteX18" fmla="*/ 2140085 w 3054485"/>
                  <a:gd name="connsiteY18" fmla="*/ 2373549 h 4630366"/>
                  <a:gd name="connsiteX19" fmla="*/ 2140085 w 3054485"/>
                  <a:gd name="connsiteY19" fmla="*/ 2373549 h 4630366"/>
                  <a:gd name="connsiteX20" fmla="*/ 1838527 w 3054485"/>
                  <a:gd name="connsiteY20" fmla="*/ 2675107 h 4630366"/>
                  <a:gd name="connsiteX21" fmla="*/ 1605063 w 3054485"/>
                  <a:gd name="connsiteY21" fmla="*/ 3025302 h 4630366"/>
                  <a:gd name="connsiteX22" fmla="*/ 1284051 w 3054485"/>
                  <a:gd name="connsiteY22" fmla="*/ 3326860 h 4630366"/>
                  <a:gd name="connsiteX23" fmla="*/ 914400 w 3054485"/>
                  <a:gd name="connsiteY23" fmla="*/ 3472775 h 4630366"/>
                  <a:gd name="connsiteX24" fmla="*/ 525293 w 3054485"/>
                  <a:gd name="connsiteY24" fmla="*/ 3793787 h 4630366"/>
                  <a:gd name="connsiteX25" fmla="*/ 525293 w 3054485"/>
                  <a:gd name="connsiteY25" fmla="*/ 3793787 h 4630366"/>
                  <a:gd name="connsiteX26" fmla="*/ 642025 w 3054485"/>
                  <a:gd name="connsiteY26" fmla="*/ 3453319 h 4630366"/>
                  <a:gd name="connsiteX27" fmla="*/ 787940 w 3054485"/>
                  <a:gd name="connsiteY27" fmla="*/ 3093396 h 4630366"/>
                  <a:gd name="connsiteX28" fmla="*/ 787940 w 3054485"/>
                  <a:gd name="connsiteY28" fmla="*/ 3093396 h 4630366"/>
                  <a:gd name="connsiteX29" fmla="*/ 457200 w 3054485"/>
                  <a:gd name="connsiteY29" fmla="*/ 3696511 h 4630366"/>
                  <a:gd name="connsiteX30" fmla="*/ 340468 w 3054485"/>
                  <a:gd name="connsiteY30" fmla="*/ 4163438 h 4630366"/>
                  <a:gd name="connsiteX31" fmla="*/ 350195 w 3054485"/>
                  <a:gd name="connsiteY31" fmla="*/ 4377447 h 4630366"/>
                  <a:gd name="connsiteX32" fmla="*/ 350195 w 3054485"/>
                  <a:gd name="connsiteY32" fmla="*/ 4377447 h 4630366"/>
                  <a:gd name="connsiteX33" fmla="*/ 0 w 3054485"/>
                  <a:gd name="connsiteY33" fmla="*/ 4630366 h 4630366"/>
                  <a:gd name="connsiteX34" fmla="*/ 0 w 3054485"/>
                  <a:gd name="connsiteY34" fmla="*/ 4630366 h 4630366"/>
                  <a:gd name="connsiteX35" fmla="*/ 97276 w 3054485"/>
                  <a:gd name="connsiteY35" fmla="*/ 4338536 h 4630366"/>
                  <a:gd name="connsiteX0" fmla="*/ 97276 w 3054485"/>
                  <a:gd name="connsiteY0" fmla="*/ 4338536 h 4630366"/>
                  <a:gd name="connsiteX1" fmla="*/ 690663 w 3054485"/>
                  <a:gd name="connsiteY1" fmla="*/ 2966936 h 4630366"/>
                  <a:gd name="connsiteX2" fmla="*/ 1391055 w 3054485"/>
                  <a:gd name="connsiteY2" fmla="*/ 1994170 h 4630366"/>
                  <a:gd name="connsiteX3" fmla="*/ 2305455 w 3054485"/>
                  <a:gd name="connsiteY3" fmla="*/ 1147864 h 4630366"/>
                  <a:gd name="connsiteX4" fmla="*/ 2830749 w 3054485"/>
                  <a:gd name="connsiteY4" fmla="*/ 515566 h 4630366"/>
                  <a:gd name="connsiteX5" fmla="*/ 3054485 w 3054485"/>
                  <a:gd name="connsiteY5" fmla="*/ 0 h 4630366"/>
                  <a:gd name="connsiteX6" fmla="*/ 3054485 w 3054485"/>
                  <a:gd name="connsiteY6" fmla="*/ 0 h 4630366"/>
                  <a:gd name="connsiteX7" fmla="*/ 2928025 w 3054485"/>
                  <a:gd name="connsiteY7" fmla="*/ 826851 h 4630366"/>
                  <a:gd name="connsiteX8" fmla="*/ 2694561 w 3054485"/>
                  <a:gd name="connsiteY8" fmla="*/ 1459149 h 4630366"/>
                  <a:gd name="connsiteX9" fmla="*/ 2373549 w 3054485"/>
                  <a:gd name="connsiteY9" fmla="*/ 1780162 h 4630366"/>
                  <a:gd name="connsiteX10" fmla="*/ 2373549 w 3054485"/>
                  <a:gd name="connsiteY10" fmla="*/ 1780162 h 4630366"/>
                  <a:gd name="connsiteX11" fmla="*/ 2626468 w 3054485"/>
                  <a:gd name="connsiteY11" fmla="*/ 1731524 h 4630366"/>
                  <a:gd name="connsiteX12" fmla="*/ 2626468 w 3054485"/>
                  <a:gd name="connsiteY12" fmla="*/ 1731524 h 4630366"/>
                  <a:gd name="connsiteX13" fmla="*/ 2383276 w 3054485"/>
                  <a:gd name="connsiteY13" fmla="*/ 2062264 h 4630366"/>
                  <a:gd name="connsiteX14" fmla="*/ 2033081 w 3054485"/>
                  <a:gd name="connsiteY14" fmla="*/ 2334638 h 4630366"/>
                  <a:gd name="connsiteX15" fmla="*/ 1439693 w 3054485"/>
                  <a:gd name="connsiteY15" fmla="*/ 2490281 h 4630366"/>
                  <a:gd name="connsiteX16" fmla="*/ 1439693 w 3054485"/>
                  <a:gd name="connsiteY16" fmla="*/ 2490281 h 4630366"/>
                  <a:gd name="connsiteX17" fmla="*/ 1828800 w 3054485"/>
                  <a:gd name="connsiteY17" fmla="*/ 2470826 h 4630366"/>
                  <a:gd name="connsiteX18" fmla="*/ 2140085 w 3054485"/>
                  <a:gd name="connsiteY18" fmla="*/ 2373549 h 4630366"/>
                  <a:gd name="connsiteX19" fmla="*/ 2140085 w 3054485"/>
                  <a:gd name="connsiteY19" fmla="*/ 2373549 h 4630366"/>
                  <a:gd name="connsiteX20" fmla="*/ 1838527 w 3054485"/>
                  <a:gd name="connsiteY20" fmla="*/ 2675107 h 4630366"/>
                  <a:gd name="connsiteX21" fmla="*/ 1605063 w 3054485"/>
                  <a:gd name="connsiteY21" fmla="*/ 3025302 h 4630366"/>
                  <a:gd name="connsiteX22" fmla="*/ 1284051 w 3054485"/>
                  <a:gd name="connsiteY22" fmla="*/ 3326860 h 4630366"/>
                  <a:gd name="connsiteX23" fmla="*/ 914400 w 3054485"/>
                  <a:gd name="connsiteY23" fmla="*/ 3472775 h 4630366"/>
                  <a:gd name="connsiteX24" fmla="*/ 525293 w 3054485"/>
                  <a:gd name="connsiteY24" fmla="*/ 3793787 h 4630366"/>
                  <a:gd name="connsiteX25" fmla="*/ 525293 w 3054485"/>
                  <a:gd name="connsiteY25" fmla="*/ 3793787 h 4630366"/>
                  <a:gd name="connsiteX26" fmla="*/ 642025 w 3054485"/>
                  <a:gd name="connsiteY26" fmla="*/ 3453319 h 4630366"/>
                  <a:gd name="connsiteX27" fmla="*/ 787940 w 3054485"/>
                  <a:gd name="connsiteY27" fmla="*/ 3093396 h 4630366"/>
                  <a:gd name="connsiteX28" fmla="*/ 680936 w 3054485"/>
                  <a:gd name="connsiteY28" fmla="*/ 3268494 h 4630366"/>
                  <a:gd name="connsiteX29" fmla="*/ 457200 w 3054485"/>
                  <a:gd name="connsiteY29" fmla="*/ 3696511 h 4630366"/>
                  <a:gd name="connsiteX30" fmla="*/ 340468 w 3054485"/>
                  <a:gd name="connsiteY30" fmla="*/ 4163438 h 4630366"/>
                  <a:gd name="connsiteX31" fmla="*/ 350195 w 3054485"/>
                  <a:gd name="connsiteY31" fmla="*/ 4377447 h 4630366"/>
                  <a:gd name="connsiteX32" fmla="*/ 350195 w 3054485"/>
                  <a:gd name="connsiteY32" fmla="*/ 4377447 h 4630366"/>
                  <a:gd name="connsiteX33" fmla="*/ 0 w 3054485"/>
                  <a:gd name="connsiteY33" fmla="*/ 4630366 h 4630366"/>
                  <a:gd name="connsiteX34" fmla="*/ 0 w 3054485"/>
                  <a:gd name="connsiteY34" fmla="*/ 4630366 h 4630366"/>
                  <a:gd name="connsiteX35" fmla="*/ 97276 w 3054485"/>
                  <a:gd name="connsiteY35" fmla="*/ 4338536 h 4630366"/>
                  <a:gd name="connsiteX0" fmla="*/ 97276 w 3054485"/>
                  <a:gd name="connsiteY0" fmla="*/ 4338536 h 4630366"/>
                  <a:gd name="connsiteX1" fmla="*/ 690663 w 3054485"/>
                  <a:gd name="connsiteY1" fmla="*/ 2966936 h 4630366"/>
                  <a:gd name="connsiteX2" fmla="*/ 1391055 w 3054485"/>
                  <a:gd name="connsiteY2" fmla="*/ 1994170 h 4630366"/>
                  <a:gd name="connsiteX3" fmla="*/ 2305455 w 3054485"/>
                  <a:gd name="connsiteY3" fmla="*/ 1147864 h 4630366"/>
                  <a:gd name="connsiteX4" fmla="*/ 2830749 w 3054485"/>
                  <a:gd name="connsiteY4" fmla="*/ 515566 h 4630366"/>
                  <a:gd name="connsiteX5" fmla="*/ 3054485 w 3054485"/>
                  <a:gd name="connsiteY5" fmla="*/ 0 h 4630366"/>
                  <a:gd name="connsiteX6" fmla="*/ 3054485 w 3054485"/>
                  <a:gd name="connsiteY6" fmla="*/ 0 h 4630366"/>
                  <a:gd name="connsiteX7" fmla="*/ 2928025 w 3054485"/>
                  <a:gd name="connsiteY7" fmla="*/ 826851 h 4630366"/>
                  <a:gd name="connsiteX8" fmla="*/ 2694561 w 3054485"/>
                  <a:gd name="connsiteY8" fmla="*/ 1459149 h 4630366"/>
                  <a:gd name="connsiteX9" fmla="*/ 2373549 w 3054485"/>
                  <a:gd name="connsiteY9" fmla="*/ 1780162 h 4630366"/>
                  <a:gd name="connsiteX10" fmla="*/ 2373549 w 3054485"/>
                  <a:gd name="connsiteY10" fmla="*/ 1780162 h 4630366"/>
                  <a:gd name="connsiteX11" fmla="*/ 2626468 w 3054485"/>
                  <a:gd name="connsiteY11" fmla="*/ 1731524 h 4630366"/>
                  <a:gd name="connsiteX12" fmla="*/ 2626468 w 3054485"/>
                  <a:gd name="connsiteY12" fmla="*/ 1731524 h 4630366"/>
                  <a:gd name="connsiteX13" fmla="*/ 2383276 w 3054485"/>
                  <a:gd name="connsiteY13" fmla="*/ 2062264 h 4630366"/>
                  <a:gd name="connsiteX14" fmla="*/ 2033081 w 3054485"/>
                  <a:gd name="connsiteY14" fmla="*/ 2334638 h 4630366"/>
                  <a:gd name="connsiteX15" fmla="*/ 1439693 w 3054485"/>
                  <a:gd name="connsiteY15" fmla="*/ 2490281 h 4630366"/>
                  <a:gd name="connsiteX16" fmla="*/ 1439693 w 3054485"/>
                  <a:gd name="connsiteY16" fmla="*/ 2490281 h 4630366"/>
                  <a:gd name="connsiteX17" fmla="*/ 1828800 w 3054485"/>
                  <a:gd name="connsiteY17" fmla="*/ 2470826 h 4630366"/>
                  <a:gd name="connsiteX18" fmla="*/ 2140085 w 3054485"/>
                  <a:gd name="connsiteY18" fmla="*/ 2373549 h 4630366"/>
                  <a:gd name="connsiteX19" fmla="*/ 2140085 w 3054485"/>
                  <a:gd name="connsiteY19" fmla="*/ 2373549 h 4630366"/>
                  <a:gd name="connsiteX20" fmla="*/ 1838527 w 3054485"/>
                  <a:gd name="connsiteY20" fmla="*/ 2675107 h 4630366"/>
                  <a:gd name="connsiteX21" fmla="*/ 1605063 w 3054485"/>
                  <a:gd name="connsiteY21" fmla="*/ 3025302 h 4630366"/>
                  <a:gd name="connsiteX22" fmla="*/ 1284051 w 3054485"/>
                  <a:gd name="connsiteY22" fmla="*/ 3326860 h 4630366"/>
                  <a:gd name="connsiteX23" fmla="*/ 914400 w 3054485"/>
                  <a:gd name="connsiteY23" fmla="*/ 3472775 h 4630366"/>
                  <a:gd name="connsiteX24" fmla="*/ 525293 w 3054485"/>
                  <a:gd name="connsiteY24" fmla="*/ 3793787 h 4630366"/>
                  <a:gd name="connsiteX25" fmla="*/ 525293 w 3054485"/>
                  <a:gd name="connsiteY25" fmla="*/ 3793787 h 4630366"/>
                  <a:gd name="connsiteX26" fmla="*/ 642025 w 3054485"/>
                  <a:gd name="connsiteY26" fmla="*/ 3453319 h 4630366"/>
                  <a:gd name="connsiteX27" fmla="*/ 680936 w 3054485"/>
                  <a:gd name="connsiteY27" fmla="*/ 3268494 h 4630366"/>
                  <a:gd name="connsiteX28" fmla="*/ 457200 w 3054485"/>
                  <a:gd name="connsiteY28" fmla="*/ 3696511 h 4630366"/>
                  <a:gd name="connsiteX29" fmla="*/ 340468 w 3054485"/>
                  <a:gd name="connsiteY29" fmla="*/ 4163438 h 4630366"/>
                  <a:gd name="connsiteX30" fmla="*/ 350195 w 3054485"/>
                  <a:gd name="connsiteY30" fmla="*/ 4377447 h 4630366"/>
                  <a:gd name="connsiteX31" fmla="*/ 350195 w 3054485"/>
                  <a:gd name="connsiteY31" fmla="*/ 4377447 h 4630366"/>
                  <a:gd name="connsiteX32" fmla="*/ 0 w 3054485"/>
                  <a:gd name="connsiteY32" fmla="*/ 4630366 h 4630366"/>
                  <a:gd name="connsiteX33" fmla="*/ 0 w 3054485"/>
                  <a:gd name="connsiteY33" fmla="*/ 4630366 h 4630366"/>
                  <a:gd name="connsiteX34" fmla="*/ 97276 w 3054485"/>
                  <a:gd name="connsiteY34" fmla="*/ 4338536 h 4630366"/>
                  <a:gd name="connsiteX0" fmla="*/ 97276 w 3054485"/>
                  <a:gd name="connsiteY0" fmla="*/ 4338536 h 4630366"/>
                  <a:gd name="connsiteX1" fmla="*/ 690663 w 3054485"/>
                  <a:gd name="connsiteY1" fmla="*/ 2966936 h 4630366"/>
                  <a:gd name="connsiteX2" fmla="*/ 1391055 w 3054485"/>
                  <a:gd name="connsiteY2" fmla="*/ 1994170 h 4630366"/>
                  <a:gd name="connsiteX3" fmla="*/ 2305455 w 3054485"/>
                  <a:gd name="connsiteY3" fmla="*/ 1147864 h 4630366"/>
                  <a:gd name="connsiteX4" fmla="*/ 2830749 w 3054485"/>
                  <a:gd name="connsiteY4" fmla="*/ 515566 h 4630366"/>
                  <a:gd name="connsiteX5" fmla="*/ 3054485 w 3054485"/>
                  <a:gd name="connsiteY5" fmla="*/ 0 h 4630366"/>
                  <a:gd name="connsiteX6" fmla="*/ 3054485 w 3054485"/>
                  <a:gd name="connsiteY6" fmla="*/ 0 h 4630366"/>
                  <a:gd name="connsiteX7" fmla="*/ 2928025 w 3054485"/>
                  <a:gd name="connsiteY7" fmla="*/ 826851 h 4630366"/>
                  <a:gd name="connsiteX8" fmla="*/ 2694561 w 3054485"/>
                  <a:gd name="connsiteY8" fmla="*/ 1459149 h 4630366"/>
                  <a:gd name="connsiteX9" fmla="*/ 2373549 w 3054485"/>
                  <a:gd name="connsiteY9" fmla="*/ 1780162 h 4630366"/>
                  <a:gd name="connsiteX10" fmla="*/ 2373549 w 3054485"/>
                  <a:gd name="connsiteY10" fmla="*/ 1780162 h 4630366"/>
                  <a:gd name="connsiteX11" fmla="*/ 2626468 w 3054485"/>
                  <a:gd name="connsiteY11" fmla="*/ 1731524 h 4630366"/>
                  <a:gd name="connsiteX12" fmla="*/ 2626468 w 3054485"/>
                  <a:gd name="connsiteY12" fmla="*/ 1731524 h 4630366"/>
                  <a:gd name="connsiteX13" fmla="*/ 2383276 w 3054485"/>
                  <a:gd name="connsiteY13" fmla="*/ 2062264 h 4630366"/>
                  <a:gd name="connsiteX14" fmla="*/ 2033081 w 3054485"/>
                  <a:gd name="connsiteY14" fmla="*/ 2334638 h 4630366"/>
                  <a:gd name="connsiteX15" fmla="*/ 1439693 w 3054485"/>
                  <a:gd name="connsiteY15" fmla="*/ 2490281 h 4630366"/>
                  <a:gd name="connsiteX16" fmla="*/ 1439693 w 3054485"/>
                  <a:gd name="connsiteY16" fmla="*/ 2490281 h 4630366"/>
                  <a:gd name="connsiteX17" fmla="*/ 1828800 w 3054485"/>
                  <a:gd name="connsiteY17" fmla="*/ 2470826 h 4630366"/>
                  <a:gd name="connsiteX18" fmla="*/ 2140085 w 3054485"/>
                  <a:gd name="connsiteY18" fmla="*/ 2373549 h 4630366"/>
                  <a:gd name="connsiteX19" fmla="*/ 2140085 w 3054485"/>
                  <a:gd name="connsiteY19" fmla="*/ 2373549 h 4630366"/>
                  <a:gd name="connsiteX20" fmla="*/ 1838527 w 3054485"/>
                  <a:gd name="connsiteY20" fmla="*/ 2675107 h 4630366"/>
                  <a:gd name="connsiteX21" fmla="*/ 1605063 w 3054485"/>
                  <a:gd name="connsiteY21" fmla="*/ 3025302 h 4630366"/>
                  <a:gd name="connsiteX22" fmla="*/ 1284051 w 3054485"/>
                  <a:gd name="connsiteY22" fmla="*/ 3326860 h 4630366"/>
                  <a:gd name="connsiteX23" fmla="*/ 914400 w 3054485"/>
                  <a:gd name="connsiteY23" fmla="*/ 3472775 h 4630366"/>
                  <a:gd name="connsiteX24" fmla="*/ 525293 w 3054485"/>
                  <a:gd name="connsiteY24" fmla="*/ 3793787 h 4630366"/>
                  <a:gd name="connsiteX25" fmla="*/ 525293 w 3054485"/>
                  <a:gd name="connsiteY25" fmla="*/ 3793787 h 4630366"/>
                  <a:gd name="connsiteX26" fmla="*/ 642025 w 3054485"/>
                  <a:gd name="connsiteY26" fmla="*/ 3453319 h 4630366"/>
                  <a:gd name="connsiteX27" fmla="*/ 457200 w 3054485"/>
                  <a:gd name="connsiteY27" fmla="*/ 3696511 h 4630366"/>
                  <a:gd name="connsiteX28" fmla="*/ 340468 w 3054485"/>
                  <a:gd name="connsiteY28" fmla="*/ 4163438 h 4630366"/>
                  <a:gd name="connsiteX29" fmla="*/ 350195 w 3054485"/>
                  <a:gd name="connsiteY29" fmla="*/ 4377447 h 4630366"/>
                  <a:gd name="connsiteX30" fmla="*/ 350195 w 3054485"/>
                  <a:gd name="connsiteY30" fmla="*/ 4377447 h 4630366"/>
                  <a:gd name="connsiteX31" fmla="*/ 0 w 3054485"/>
                  <a:gd name="connsiteY31" fmla="*/ 4630366 h 4630366"/>
                  <a:gd name="connsiteX32" fmla="*/ 0 w 3054485"/>
                  <a:gd name="connsiteY32" fmla="*/ 4630366 h 4630366"/>
                  <a:gd name="connsiteX33" fmla="*/ 97276 w 3054485"/>
                  <a:gd name="connsiteY33" fmla="*/ 4338536 h 4630366"/>
                  <a:gd name="connsiteX0" fmla="*/ 97276 w 3054485"/>
                  <a:gd name="connsiteY0" fmla="*/ 4338536 h 4630366"/>
                  <a:gd name="connsiteX1" fmla="*/ 690663 w 3054485"/>
                  <a:gd name="connsiteY1" fmla="*/ 2966936 h 4630366"/>
                  <a:gd name="connsiteX2" fmla="*/ 1391055 w 3054485"/>
                  <a:gd name="connsiteY2" fmla="*/ 1994170 h 4630366"/>
                  <a:gd name="connsiteX3" fmla="*/ 2305455 w 3054485"/>
                  <a:gd name="connsiteY3" fmla="*/ 1147864 h 4630366"/>
                  <a:gd name="connsiteX4" fmla="*/ 2830749 w 3054485"/>
                  <a:gd name="connsiteY4" fmla="*/ 515566 h 4630366"/>
                  <a:gd name="connsiteX5" fmla="*/ 3054485 w 3054485"/>
                  <a:gd name="connsiteY5" fmla="*/ 0 h 4630366"/>
                  <a:gd name="connsiteX6" fmla="*/ 3054485 w 3054485"/>
                  <a:gd name="connsiteY6" fmla="*/ 0 h 4630366"/>
                  <a:gd name="connsiteX7" fmla="*/ 2928025 w 3054485"/>
                  <a:gd name="connsiteY7" fmla="*/ 826851 h 4630366"/>
                  <a:gd name="connsiteX8" fmla="*/ 2694561 w 3054485"/>
                  <a:gd name="connsiteY8" fmla="*/ 1459149 h 4630366"/>
                  <a:gd name="connsiteX9" fmla="*/ 2373549 w 3054485"/>
                  <a:gd name="connsiteY9" fmla="*/ 1780162 h 4630366"/>
                  <a:gd name="connsiteX10" fmla="*/ 2373549 w 3054485"/>
                  <a:gd name="connsiteY10" fmla="*/ 1780162 h 4630366"/>
                  <a:gd name="connsiteX11" fmla="*/ 2626468 w 3054485"/>
                  <a:gd name="connsiteY11" fmla="*/ 1731524 h 4630366"/>
                  <a:gd name="connsiteX12" fmla="*/ 2626468 w 3054485"/>
                  <a:gd name="connsiteY12" fmla="*/ 1731524 h 4630366"/>
                  <a:gd name="connsiteX13" fmla="*/ 2383276 w 3054485"/>
                  <a:gd name="connsiteY13" fmla="*/ 2062264 h 4630366"/>
                  <a:gd name="connsiteX14" fmla="*/ 2033081 w 3054485"/>
                  <a:gd name="connsiteY14" fmla="*/ 2334638 h 4630366"/>
                  <a:gd name="connsiteX15" fmla="*/ 1439693 w 3054485"/>
                  <a:gd name="connsiteY15" fmla="*/ 2490281 h 4630366"/>
                  <a:gd name="connsiteX16" fmla="*/ 1439693 w 3054485"/>
                  <a:gd name="connsiteY16" fmla="*/ 2490281 h 4630366"/>
                  <a:gd name="connsiteX17" fmla="*/ 1828800 w 3054485"/>
                  <a:gd name="connsiteY17" fmla="*/ 2470826 h 4630366"/>
                  <a:gd name="connsiteX18" fmla="*/ 2140085 w 3054485"/>
                  <a:gd name="connsiteY18" fmla="*/ 2373549 h 4630366"/>
                  <a:gd name="connsiteX19" fmla="*/ 2140085 w 3054485"/>
                  <a:gd name="connsiteY19" fmla="*/ 2373549 h 4630366"/>
                  <a:gd name="connsiteX20" fmla="*/ 1838527 w 3054485"/>
                  <a:gd name="connsiteY20" fmla="*/ 2675107 h 4630366"/>
                  <a:gd name="connsiteX21" fmla="*/ 1605063 w 3054485"/>
                  <a:gd name="connsiteY21" fmla="*/ 3025302 h 4630366"/>
                  <a:gd name="connsiteX22" fmla="*/ 1284051 w 3054485"/>
                  <a:gd name="connsiteY22" fmla="*/ 3326860 h 4630366"/>
                  <a:gd name="connsiteX23" fmla="*/ 914400 w 3054485"/>
                  <a:gd name="connsiteY23" fmla="*/ 3472775 h 4630366"/>
                  <a:gd name="connsiteX24" fmla="*/ 525293 w 3054485"/>
                  <a:gd name="connsiteY24" fmla="*/ 3793787 h 4630366"/>
                  <a:gd name="connsiteX25" fmla="*/ 525293 w 3054485"/>
                  <a:gd name="connsiteY25" fmla="*/ 3793787 h 4630366"/>
                  <a:gd name="connsiteX26" fmla="*/ 457200 w 3054485"/>
                  <a:gd name="connsiteY26" fmla="*/ 3696511 h 4630366"/>
                  <a:gd name="connsiteX27" fmla="*/ 340468 w 3054485"/>
                  <a:gd name="connsiteY27" fmla="*/ 4163438 h 4630366"/>
                  <a:gd name="connsiteX28" fmla="*/ 350195 w 3054485"/>
                  <a:gd name="connsiteY28" fmla="*/ 4377447 h 4630366"/>
                  <a:gd name="connsiteX29" fmla="*/ 350195 w 3054485"/>
                  <a:gd name="connsiteY29" fmla="*/ 4377447 h 4630366"/>
                  <a:gd name="connsiteX30" fmla="*/ 0 w 3054485"/>
                  <a:gd name="connsiteY30" fmla="*/ 4630366 h 4630366"/>
                  <a:gd name="connsiteX31" fmla="*/ 0 w 3054485"/>
                  <a:gd name="connsiteY31" fmla="*/ 4630366 h 4630366"/>
                  <a:gd name="connsiteX32" fmla="*/ 97276 w 3054485"/>
                  <a:gd name="connsiteY32" fmla="*/ 4338536 h 4630366"/>
                  <a:gd name="connsiteX0" fmla="*/ 97276 w 3054485"/>
                  <a:gd name="connsiteY0" fmla="*/ 4338536 h 4630366"/>
                  <a:gd name="connsiteX1" fmla="*/ 690663 w 3054485"/>
                  <a:gd name="connsiteY1" fmla="*/ 2966936 h 4630366"/>
                  <a:gd name="connsiteX2" fmla="*/ 1391055 w 3054485"/>
                  <a:gd name="connsiteY2" fmla="*/ 1994170 h 4630366"/>
                  <a:gd name="connsiteX3" fmla="*/ 2305455 w 3054485"/>
                  <a:gd name="connsiteY3" fmla="*/ 1147864 h 4630366"/>
                  <a:gd name="connsiteX4" fmla="*/ 2830749 w 3054485"/>
                  <a:gd name="connsiteY4" fmla="*/ 515566 h 4630366"/>
                  <a:gd name="connsiteX5" fmla="*/ 3054485 w 3054485"/>
                  <a:gd name="connsiteY5" fmla="*/ 0 h 4630366"/>
                  <a:gd name="connsiteX6" fmla="*/ 3054485 w 3054485"/>
                  <a:gd name="connsiteY6" fmla="*/ 0 h 4630366"/>
                  <a:gd name="connsiteX7" fmla="*/ 2928025 w 3054485"/>
                  <a:gd name="connsiteY7" fmla="*/ 826851 h 4630366"/>
                  <a:gd name="connsiteX8" fmla="*/ 2694561 w 3054485"/>
                  <a:gd name="connsiteY8" fmla="*/ 1459149 h 4630366"/>
                  <a:gd name="connsiteX9" fmla="*/ 2373549 w 3054485"/>
                  <a:gd name="connsiteY9" fmla="*/ 1780162 h 4630366"/>
                  <a:gd name="connsiteX10" fmla="*/ 2373549 w 3054485"/>
                  <a:gd name="connsiteY10" fmla="*/ 1780162 h 4630366"/>
                  <a:gd name="connsiteX11" fmla="*/ 2626468 w 3054485"/>
                  <a:gd name="connsiteY11" fmla="*/ 1731524 h 4630366"/>
                  <a:gd name="connsiteX12" fmla="*/ 2626468 w 3054485"/>
                  <a:gd name="connsiteY12" fmla="*/ 1731524 h 4630366"/>
                  <a:gd name="connsiteX13" fmla="*/ 2383276 w 3054485"/>
                  <a:gd name="connsiteY13" fmla="*/ 2062264 h 4630366"/>
                  <a:gd name="connsiteX14" fmla="*/ 2033081 w 3054485"/>
                  <a:gd name="connsiteY14" fmla="*/ 2334638 h 4630366"/>
                  <a:gd name="connsiteX15" fmla="*/ 1439693 w 3054485"/>
                  <a:gd name="connsiteY15" fmla="*/ 2490281 h 4630366"/>
                  <a:gd name="connsiteX16" fmla="*/ 1439693 w 3054485"/>
                  <a:gd name="connsiteY16" fmla="*/ 2490281 h 4630366"/>
                  <a:gd name="connsiteX17" fmla="*/ 1828800 w 3054485"/>
                  <a:gd name="connsiteY17" fmla="*/ 2470826 h 4630366"/>
                  <a:gd name="connsiteX18" fmla="*/ 2140085 w 3054485"/>
                  <a:gd name="connsiteY18" fmla="*/ 2373549 h 4630366"/>
                  <a:gd name="connsiteX19" fmla="*/ 2140085 w 3054485"/>
                  <a:gd name="connsiteY19" fmla="*/ 2373549 h 4630366"/>
                  <a:gd name="connsiteX20" fmla="*/ 1838527 w 3054485"/>
                  <a:gd name="connsiteY20" fmla="*/ 2675107 h 4630366"/>
                  <a:gd name="connsiteX21" fmla="*/ 1605063 w 3054485"/>
                  <a:gd name="connsiteY21" fmla="*/ 3025302 h 4630366"/>
                  <a:gd name="connsiteX22" fmla="*/ 1284051 w 3054485"/>
                  <a:gd name="connsiteY22" fmla="*/ 3326860 h 4630366"/>
                  <a:gd name="connsiteX23" fmla="*/ 914400 w 3054485"/>
                  <a:gd name="connsiteY23" fmla="*/ 3472775 h 4630366"/>
                  <a:gd name="connsiteX24" fmla="*/ 525293 w 3054485"/>
                  <a:gd name="connsiteY24" fmla="*/ 3793787 h 4630366"/>
                  <a:gd name="connsiteX25" fmla="*/ 457200 w 3054485"/>
                  <a:gd name="connsiteY25" fmla="*/ 3696511 h 4630366"/>
                  <a:gd name="connsiteX26" fmla="*/ 340468 w 3054485"/>
                  <a:gd name="connsiteY26" fmla="*/ 4163438 h 4630366"/>
                  <a:gd name="connsiteX27" fmla="*/ 350195 w 3054485"/>
                  <a:gd name="connsiteY27" fmla="*/ 4377447 h 4630366"/>
                  <a:gd name="connsiteX28" fmla="*/ 350195 w 3054485"/>
                  <a:gd name="connsiteY28" fmla="*/ 4377447 h 4630366"/>
                  <a:gd name="connsiteX29" fmla="*/ 0 w 3054485"/>
                  <a:gd name="connsiteY29" fmla="*/ 4630366 h 4630366"/>
                  <a:gd name="connsiteX30" fmla="*/ 0 w 3054485"/>
                  <a:gd name="connsiteY30" fmla="*/ 4630366 h 4630366"/>
                  <a:gd name="connsiteX31" fmla="*/ 97276 w 3054485"/>
                  <a:gd name="connsiteY31" fmla="*/ 4338536 h 4630366"/>
                  <a:gd name="connsiteX0" fmla="*/ 97276 w 3054485"/>
                  <a:gd name="connsiteY0" fmla="*/ 4338536 h 4630366"/>
                  <a:gd name="connsiteX1" fmla="*/ 690663 w 3054485"/>
                  <a:gd name="connsiteY1" fmla="*/ 2966936 h 4630366"/>
                  <a:gd name="connsiteX2" fmla="*/ 1391055 w 3054485"/>
                  <a:gd name="connsiteY2" fmla="*/ 1994170 h 4630366"/>
                  <a:gd name="connsiteX3" fmla="*/ 2305455 w 3054485"/>
                  <a:gd name="connsiteY3" fmla="*/ 1147864 h 4630366"/>
                  <a:gd name="connsiteX4" fmla="*/ 2830749 w 3054485"/>
                  <a:gd name="connsiteY4" fmla="*/ 515566 h 4630366"/>
                  <a:gd name="connsiteX5" fmla="*/ 3054485 w 3054485"/>
                  <a:gd name="connsiteY5" fmla="*/ 0 h 4630366"/>
                  <a:gd name="connsiteX6" fmla="*/ 3054485 w 3054485"/>
                  <a:gd name="connsiteY6" fmla="*/ 0 h 4630366"/>
                  <a:gd name="connsiteX7" fmla="*/ 2928025 w 3054485"/>
                  <a:gd name="connsiteY7" fmla="*/ 826851 h 4630366"/>
                  <a:gd name="connsiteX8" fmla="*/ 2694561 w 3054485"/>
                  <a:gd name="connsiteY8" fmla="*/ 1459149 h 4630366"/>
                  <a:gd name="connsiteX9" fmla="*/ 2373549 w 3054485"/>
                  <a:gd name="connsiteY9" fmla="*/ 1780162 h 4630366"/>
                  <a:gd name="connsiteX10" fmla="*/ 2373549 w 3054485"/>
                  <a:gd name="connsiteY10" fmla="*/ 1780162 h 4630366"/>
                  <a:gd name="connsiteX11" fmla="*/ 2626468 w 3054485"/>
                  <a:gd name="connsiteY11" fmla="*/ 1731524 h 4630366"/>
                  <a:gd name="connsiteX12" fmla="*/ 2626468 w 3054485"/>
                  <a:gd name="connsiteY12" fmla="*/ 1731524 h 4630366"/>
                  <a:gd name="connsiteX13" fmla="*/ 2383276 w 3054485"/>
                  <a:gd name="connsiteY13" fmla="*/ 2062264 h 4630366"/>
                  <a:gd name="connsiteX14" fmla="*/ 2033081 w 3054485"/>
                  <a:gd name="connsiteY14" fmla="*/ 2334638 h 4630366"/>
                  <a:gd name="connsiteX15" fmla="*/ 1439693 w 3054485"/>
                  <a:gd name="connsiteY15" fmla="*/ 2490281 h 4630366"/>
                  <a:gd name="connsiteX16" fmla="*/ 1439693 w 3054485"/>
                  <a:gd name="connsiteY16" fmla="*/ 2490281 h 4630366"/>
                  <a:gd name="connsiteX17" fmla="*/ 1828800 w 3054485"/>
                  <a:gd name="connsiteY17" fmla="*/ 2470826 h 4630366"/>
                  <a:gd name="connsiteX18" fmla="*/ 2140085 w 3054485"/>
                  <a:gd name="connsiteY18" fmla="*/ 2373549 h 4630366"/>
                  <a:gd name="connsiteX19" fmla="*/ 2140085 w 3054485"/>
                  <a:gd name="connsiteY19" fmla="*/ 2373549 h 4630366"/>
                  <a:gd name="connsiteX20" fmla="*/ 1838527 w 3054485"/>
                  <a:gd name="connsiteY20" fmla="*/ 2675107 h 4630366"/>
                  <a:gd name="connsiteX21" fmla="*/ 1605063 w 3054485"/>
                  <a:gd name="connsiteY21" fmla="*/ 3025302 h 4630366"/>
                  <a:gd name="connsiteX22" fmla="*/ 1284051 w 3054485"/>
                  <a:gd name="connsiteY22" fmla="*/ 3326860 h 4630366"/>
                  <a:gd name="connsiteX23" fmla="*/ 914400 w 3054485"/>
                  <a:gd name="connsiteY23" fmla="*/ 3472775 h 4630366"/>
                  <a:gd name="connsiteX24" fmla="*/ 457200 w 3054485"/>
                  <a:gd name="connsiteY24" fmla="*/ 3696511 h 4630366"/>
                  <a:gd name="connsiteX25" fmla="*/ 340468 w 3054485"/>
                  <a:gd name="connsiteY25" fmla="*/ 4163438 h 4630366"/>
                  <a:gd name="connsiteX26" fmla="*/ 350195 w 3054485"/>
                  <a:gd name="connsiteY26" fmla="*/ 4377447 h 4630366"/>
                  <a:gd name="connsiteX27" fmla="*/ 350195 w 3054485"/>
                  <a:gd name="connsiteY27" fmla="*/ 4377447 h 4630366"/>
                  <a:gd name="connsiteX28" fmla="*/ 0 w 3054485"/>
                  <a:gd name="connsiteY28" fmla="*/ 4630366 h 4630366"/>
                  <a:gd name="connsiteX29" fmla="*/ 0 w 3054485"/>
                  <a:gd name="connsiteY29" fmla="*/ 4630366 h 4630366"/>
                  <a:gd name="connsiteX30" fmla="*/ 97276 w 3054485"/>
                  <a:gd name="connsiteY30" fmla="*/ 4338536 h 4630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054485" h="4630366">
                    <a:moveTo>
                      <a:pt x="97276" y="4338536"/>
                    </a:moveTo>
                    <a:cubicBezTo>
                      <a:pt x="286154" y="3848100"/>
                      <a:pt x="475033" y="3357664"/>
                      <a:pt x="690663" y="2966936"/>
                    </a:cubicBezTo>
                    <a:cubicBezTo>
                      <a:pt x="906293" y="2576208"/>
                      <a:pt x="1121923" y="2297349"/>
                      <a:pt x="1391055" y="1994170"/>
                    </a:cubicBezTo>
                    <a:cubicBezTo>
                      <a:pt x="1660187" y="1690991"/>
                      <a:pt x="2065506" y="1394298"/>
                      <a:pt x="2305455" y="1147864"/>
                    </a:cubicBezTo>
                    <a:cubicBezTo>
                      <a:pt x="2545404" y="901430"/>
                      <a:pt x="2705911" y="706877"/>
                      <a:pt x="2830749" y="515566"/>
                    </a:cubicBezTo>
                    <a:cubicBezTo>
                      <a:pt x="2955587" y="324255"/>
                      <a:pt x="3054485" y="0"/>
                      <a:pt x="3054485" y="0"/>
                    </a:cubicBezTo>
                    <a:lnTo>
                      <a:pt x="3054485" y="0"/>
                    </a:lnTo>
                    <a:cubicBezTo>
                      <a:pt x="3033408" y="137808"/>
                      <a:pt x="2988012" y="583659"/>
                      <a:pt x="2928025" y="826851"/>
                    </a:cubicBezTo>
                    <a:cubicBezTo>
                      <a:pt x="2868038" y="1070042"/>
                      <a:pt x="2786974" y="1300264"/>
                      <a:pt x="2694561" y="1459149"/>
                    </a:cubicBezTo>
                    <a:cubicBezTo>
                      <a:pt x="2602148" y="1618034"/>
                      <a:pt x="2373549" y="1780162"/>
                      <a:pt x="2373549" y="1780162"/>
                    </a:cubicBezTo>
                    <a:lnTo>
                      <a:pt x="2373549" y="1780162"/>
                    </a:lnTo>
                    <a:lnTo>
                      <a:pt x="2626468" y="1731524"/>
                    </a:lnTo>
                    <a:lnTo>
                      <a:pt x="2626468" y="1731524"/>
                    </a:lnTo>
                    <a:cubicBezTo>
                      <a:pt x="2585936" y="1786647"/>
                      <a:pt x="2482174" y="1961745"/>
                      <a:pt x="2383276" y="2062264"/>
                    </a:cubicBezTo>
                    <a:cubicBezTo>
                      <a:pt x="2284378" y="2162783"/>
                      <a:pt x="2190345" y="2263302"/>
                      <a:pt x="2033081" y="2334638"/>
                    </a:cubicBezTo>
                    <a:cubicBezTo>
                      <a:pt x="1875817" y="2405974"/>
                      <a:pt x="1439693" y="2490281"/>
                      <a:pt x="1439693" y="2490281"/>
                    </a:cubicBezTo>
                    <a:lnTo>
                      <a:pt x="1439693" y="2490281"/>
                    </a:lnTo>
                    <a:cubicBezTo>
                      <a:pt x="1504544" y="2487038"/>
                      <a:pt x="1712068" y="2490281"/>
                      <a:pt x="1828800" y="2470826"/>
                    </a:cubicBezTo>
                    <a:cubicBezTo>
                      <a:pt x="1945532" y="2451371"/>
                      <a:pt x="2140085" y="2373549"/>
                      <a:pt x="2140085" y="2373549"/>
                    </a:cubicBezTo>
                    <a:lnTo>
                      <a:pt x="2140085" y="2373549"/>
                    </a:lnTo>
                    <a:cubicBezTo>
                      <a:pt x="2089825" y="2423809"/>
                      <a:pt x="1927697" y="2566482"/>
                      <a:pt x="1838527" y="2675107"/>
                    </a:cubicBezTo>
                    <a:cubicBezTo>
                      <a:pt x="1749357" y="2783732"/>
                      <a:pt x="1697476" y="2916676"/>
                      <a:pt x="1605063" y="3025302"/>
                    </a:cubicBezTo>
                    <a:cubicBezTo>
                      <a:pt x="1512650" y="3133927"/>
                      <a:pt x="1399162" y="3252281"/>
                      <a:pt x="1284051" y="3326860"/>
                    </a:cubicBezTo>
                    <a:cubicBezTo>
                      <a:pt x="1168941" y="3401439"/>
                      <a:pt x="1052209" y="3411167"/>
                      <a:pt x="914400" y="3472775"/>
                    </a:cubicBezTo>
                    <a:cubicBezTo>
                      <a:pt x="776592" y="3534384"/>
                      <a:pt x="552855" y="3581401"/>
                      <a:pt x="457200" y="3696511"/>
                    </a:cubicBezTo>
                    <a:cubicBezTo>
                      <a:pt x="361545" y="3811622"/>
                      <a:pt x="358302" y="4049949"/>
                      <a:pt x="340468" y="4163438"/>
                    </a:cubicBezTo>
                    <a:cubicBezTo>
                      <a:pt x="322634" y="4276927"/>
                      <a:pt x="350195" y="4377447"/>
                      <a:pt x="350195" y="4377447"/>
                    </a:cubicBezTo>
                    <a:lnTo>
                      <a:pt x="350195" y="4377447"/>
                    </a:lnTo>
                    <a:lnTo>
                      <a:pt x="0" y="4630366"/>
                    </a:lnTo>
                    <a:lnTo>
                      <a:pt x="0" y="4630366"/>
                    </a:lnTo>
                    <a:lnTo>
                      <a:pt x="97276" y="4338536"/>
                    </a:lnTo>
                    <a:close/>
                  </a:path>
                </a:pathLst>
              </a:custGeom>
              <a:solidFill>
                <a:srgbClr val="FFD818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EE97BAB3-1527-4A3B-B671-80DD6311F369}"/>
                  </a:ext>
                </a:extLst>
              </p:cNvPr>
              <p:cNvSpPr/>
              <p:nvPr/>
            </p:nvSpPr>
            <p:spPr>
              <a:xfrm>
                <a:off x="4817299" y="1208337"/>
                <a:ext cx="2743200" cy="3686783"/>
              </a:xfrm>
              <a:custGeom>
                <a:avLst/>
                <a:gdLst>
                  <a:gd name="connsiteX0" fmla="*/ 97277 w 2743200"/>
                  <a:gd name="connsiteY0" fmla="*/ 3385226 h 3686783"/>
                  <a:gd name="connsiteX1" fmla="*/ 476655 w 2743200"/>
                  <a:gd name="connsiteY1" fmla="*/ 2480554 h 3686783"/>
                  <a:gd name="connsiteX2" fmla="*/ 953311 w 2743200"/>
                  <a:gd name="connsiteY2" fmla="*/ 1857983 h 3686783"/>
                  <a:gd name="connsiteX3" fmla="*/ 1605064 w 2743200"/>
                  <a:gd name="connsiteY3" fmla="*/ 1322962 h 3686783"/>
                  <a:gd name="connsiteX4" fmla="*/ 2227634 w 2743200"/>
                  <a:gd name="connsiteY4" fmla="*/ 807396 h 3686783"/>
                  <a:gd name="connsiteX5" fmla="*/ 2587558 w 2743200"/>
                  <a:gd name="connsiteY5" fmla="*/ 379379 h 3686783"/>
                  <a:gd name="connsiteX6" fmla="*/ 2743200 w 2743200"/>
                  <a:gd name="connsiteY6" fmla="*/ 0 h 3686783"/>
                  <a:gd name="connsiteX7" fmla="*/ 2743200 w 2743200"/>
                  <a:gd name="connsiteY7" fmla="*/ 0 h 3686783"/>
                  <a:gd name="connsiteX8" fmla="*/ 2500009 w 2743200"/>
                  <a:gd name="connsiteY8" fmla="*/ 379379 h 3686783"/>
                  <a:gd name="connsiteX9" fmla="*/ 2198451 w 2743200"/>
                  <a:gd name="connsiteY9" fmla="*/ 593388 h 3686783"/>
                  <a:gd name="connsiteX10" fmla="*/ 1663430 w 2743200"/>
                  <a:gd name="connsiteY10" fmla="*/ 787941 h 3686783"/>
                  <a:gd name="connsiteX11" fmla="*/ 1264596 w 2743200"/>
                  <a:gd name="connsiteY11" fmla="*/ 963039 h 3686783"/>
                  <a:gd name="connsiteX12" fmla="*/ 885217 w 2743200"/>
                  <a:gd name="connsiteY12" fmla="*/ 1254869 h 3686783"/>
                  <a:gd name="connsiteX13" fmla="*/ 710119 w 2743200"/>
                  <a:gd name="connsiteY13" fmla="*/ 1673158 h 3686783"/>
                  <a:gd name="connsiteX14" fmla="*/ 710119 w 2743200"/>
                  <a:gd name="connsiteY14" fmla="*/ 1673158 h 3686783"/>
                  <a:gd name="connsiteX15" fmla="*/ 719847 w 2743200"/>
                  <a:gd name="connsiteY15" fmla="*/ 1381328 h 3686783"/>
                  <a:gd name="connsiteX16" fmla="*/ 719847 w 2743200"/>
                  <a:gd name="connsiteY16" fmla="*/ 1381328 h 3686783"/>
                  <a:gd name="connsiteX17" fmla="*/ 515566 w 2743200"/>
                  <a:gd name="connsiteY17" fmla="*/ 1799617 h 3686783"/>
                  <a:gd name="connsiteX18" fmla="*/ 282102 w 2743200"/>
                  <a:gd name="connsiteY18" fmla="*/ 2081720 h 3686783"/>
                  <a:gd name="connsiteX19" fmla="*/ 184826 w 2743200"/>
                  <a:gd name="connsiteY19" fmla="*/ 2500009 h 3686783"/>
                  <a:gd name="connsiteX20" fmla="*/ 184826 w 2743200"/>
                  <a:gd name="connsiteY20" fmla="*/ 2500009 h 3686783"/>
                  <a:gd name="connsiteX21" fmla="*/ 116732 w 2743200"/>
                  <a:gd name="connsiteY21" fmla="*/ 2140086 h 3686783"/>
                  <a:gd name="connsiteX22" fmla="*/ 116732 w 2743200"/>
                  <a:gd name="connsiteY22" fmla="*/ 2140086 h 3686783"/>
                  <a:gd name="connsiteX23" fmla="*/ 29183 w 2743200"/>
                  <a:gd name="connsiteY23" fmla="*/ 2801566 h 3686783"/>
                  <a:gd name="connsiteX24" fmla="*/ 0 w 2743200"/>
                  <a:gd name="connsiteY24" fmla="*/ 3686783 h 3686783"/>
                  <a:gd name="connsiteX25" fmla="*/ 0 w 2743200"/>
                  <a:gd name="connsiteY25" fmla="*/ 3686783 h 3686783"/>
                  <a:gd name="connsiteX26" fmla="*/ 97277 w 2743200"/>
                  <a:gd name="connsiteY26" fmla="*/ 3385226 h 3686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743200" h="3686783">
                    <a:moveTo>
                      <a:pt x="97277" y="3385226"/>
                    </a:moveTo>
                    <a:cubicBezTo>
                      <a:pt x="215630" y="3060160"/>
                      <a:pt x="333983" y="2735094"/>
                      <a:pt x="476655" y="2480554"/>
                    </a:cubicBezTo>
                    <a:cubicBezTo>
                      <a:pt x="619327" y="2226013"/>
                      <a:pt x="765243" y="2050915"/>
                      <a:pt x="953311" y="1857983"/>
                    </a:cubicBezTo>
                    <a:cubicBezTo>
                      <a:pt x="1141379" y="1665051"/>
                      <a:pt x="1605064" y="1322962"/>
                      <a:pt x="1605064" y="1322962"/>
                    </a:cubicBezTo>
                    <a:cubicBezTo>
                      <a:pt x="1817451" y="1147864"/>
                      <a:pt x="2063885" y="964660"/>
                      <a:pt x="2227634" y="807396"/>
                    </a:cubicBezTo>
                    <a:cubicBezTo>
                      <a:pt x="2391383" y="650132"/>
                      <a:pt x="2501630" y="513945"/>
                      <a:pt x="2587558" y="379379"/>
                    </a:cubicBezTo>
                    <a:cubicBezTo>
                      <a:pt x="2673486" y="244813"/>
                      <a:pt x="2743200" y="0"/>
                      <a:pt x="2743200" y="0"/>
                    </a:cubicBezTo>
                    <a:lnTo>
                      <a:pt x="2743200" y="0"/>
                    </a:lnTo>
                    <a:cubicBezTo>
                      <a:pt x="2702668" y="63230"/>
                      <a:pt x="2590801" y="280481"/>
                      <a:pt x="2500009" y="379379"/>
                    </a:cubicBezTo>
                    <a:cubicBezTo>
                      <a:pt x="2409218" y="478277"/>
                      <a:pt x="2337881" y="525294"/>
                      <a:pt x="2198451" y="593388"/>
                    </a:cubicBezTo>
                    <a:cubicBezTo>
                      <a:pt x="2059021" y="661482"/>
                      <a:pt x="1819072" y="726333"/>
                      <a:pt x="1663430" y="787941"/>
                    </a:cubicBezTo>
                    <a:cubicBezTo>
                      <a:pt x="1507788" y="849549"/>
                      <a:pt x="1394298" y="885218"/>
                      <a:pt x="1264596" y="963039"/>
                    </a:cubicBezTo>
                    <a:cubicBezTo>
                      <a:pt x="1134894" y="1040860"/>
                      <a:pt x="977630" y="1136516"/>
                      <a:pt x="885217" y="1254869"/>
                    </a:cubicBezTo>
                    <a:cubicBezTo>
                      <a:pt x="792804" y="1373222"/>
                      <a:pt x="710119" y="1673158"/>
                      <a:pt x="710119" y="1673158"/>
                    </a:cubicBezTo>
                    <a:lnTo>
                      <a:pt x="710119" y="1673158"/>
                    </a:lnTo>
                    <a:lnTo>
                      <a:pt x="719847" y="1381328"/>
                    </a:lnTo>
                    <a:lnTo>
                      <a:pt x="719847" y="1381328"/>
                    </a:lnTo>
                    <a:cubicBezTo>
                      <a:pt x="685800" y="1451043"/>
                      <a:pt x="588523" y="1682885"/>
                      <a:pt x="515566" y="1799617"/>
                    </a:cubicBezTo>
                    <a:cubicBezTo>
                      <a:pt x="442609" y="1916349"/>
                      <a:pt x="337225" y="1964988"/>
                      <a:pt x="282102" y="2081720"/>
                    </a:cubicBezTo>
                    <a:cubicBezTo>
                      <a:pt x="226979" y="2198452"/>
                      <a:pt x="184826" y="2500009"/>
                      <a:pt x="184826" y="2500009"/>
                    </a:cubicBezTo>
                    <a:lnTo>
                      <a:pt x="184826" y="2500009"/>
                    </a:lnTo>
                    <a:lnTo>
                      <a:pt x="116732" y="2140086"/>
                    </a:lnTo>
                    <a:lnTo>
                      <a:pt x="116732" y="2140086"/>
                    </a:lnTo>
                    <a:cubicBezTo>
                      <a:pt x="102141" y="2250332"/>
                      <a:pt x="48638" y="2543783"/>
                      <a:pt x="29183" y="2801566"/>
                    </a:cubicBezTo>
                    <a:cubicBezTo>
                      <a:pt x="9728" y="3059349"/>
                      <a:pt x="0" y="3686783"/>
                      <a:pt x="0" y="3686783"/>
                    </a:cubicBezTo>
                    <a:lnTo>
                      <a:pt x="0" y="3686783"/>
                    </a:lnTo>
                    <a:lnTo>
                      <a:pt x="97277" y="3385226"/>
                    </a:lnTo>
                    <a:close/>
                  </a:path>
                </a:pathLst>
              </a:custGeom>
              <a:solidFill>
                <a:srgbClr val="B17EFF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98645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Zheng Quan Wong</dc:creator>
  <cp:lastModifiedBy>Zheng Quan Wong</cp:lastModifiedBy>
  <cp:revision>8</cp:revision>
  <dcterms:created xsi:type="dcterms:W3CDTF">2021-05-29T06:47:45Z</dcterms:created>
  <dcterms:modified xsi:type="dcterms:W3CDTF">2021-05-29T11:21:27Z</dcterms:modified>
</cp:coreProperties>
</file>