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5FCD-7E71-4634-9EBA-DC3B242F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6D3B-5374-4C24-833C-9EECBBAF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750E-65D0-43F9-A1E1-C922D6C3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7760-864A-4967-8375-042D447E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2D1E-ECE0-4EEE-96FD-BC0D6694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87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E36-A69C-45A7-BA19-D1E584B1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5F39-7648-4F57-A83D-85A885E4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B907-4D03-4427-9AEC-B06EF55B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1359-396A-4634-B00C-00473DD3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F2BB-0C4B-4380-B615-A0954B0A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44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40670-04E2-4F4E-9571-B101F60C5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A765-DD02-4423-B1F3-C17A1D27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065-8104-41B8-936A-EF3C1FF6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D3CF-F479-4CEF-859A-05291CC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5C97-1121-4EBC-819C-D197ADB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19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442A-6191-4A6E-81F5-666075FD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2F12-AAD0-46E8-998D-4553575D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2CDF-7307-4389-829D-6C9664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0FE3-6136-4D08-9C41-76E9D8EB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26B2-AEBB-4AFF-98ED-AB899936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179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0B9C-6ECD-4345-97CE-7964F0F3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D7F1-9E7D-427B-BC83-5D97ABE8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85CF-C761-485F-A607-11DEFB39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EF88-329E-49FD-912B-498FC2B9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3B9C-222D-4796-925D-A4E0025F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25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6C3B-ADE3-4540-89D7-B3E94B0E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345-5BBB-47A6-A2C8-4B3D71CE6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A4F2-A85F-4445-95FE-0FE7C21B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C9A3D-5394-4AAC-B9F7-476E116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7A93-72D3-40FB-B6DC-3EC29E90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ED644-6FCE-4173-915F-B04C537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5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36D8-8F7F-4944-81F8-54EC8AC9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0F5F-1BED-4CD8-BFDF-B2D2EC90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E9C9-2828-4924-9BFF-051508E5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1D931-9B64-4AFF-BBD0-C4547634B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91445-DFE4-4CD7-8DDF-53F811506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378A6-AF6E-4866-AF75-6E7C1DFF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C659-0B86-4428-9753-2B17ADE7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DB17F-2228-4E36-8024-F0A5693F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45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97BF-365B-45E2-ADCB-9F55524E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C465B-839E-433D-8623-4FE1EFAA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E575-F60D-4ECB-98EC-219C64EF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C0F05-7765-45BC-8353-5824C271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A22DC-9380-45BE-B313-84C5C442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2D0ED-6996-4214-8928-AABC9DD9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3376E-A0A2-40F2-A616-F4B73A8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983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E76F-E9DB-4774-9459-1216C5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09F9-C4BC-4A20-9CA1-B05E4E58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1BC70-41BE-47D5-B9B5-50413011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4AF0-E7F8-4812-96F5-7236B32A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C19A2-AE18-4C42-B9E8-ADC61B7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0B3F-3123-435B-91DF-DD47E23E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99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971-A898-4CBC-8D33-1ED4BAFF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A4914-393C-4690-BCE1-0E89671B0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E84C-EBD7-4FCC-97FF-DE9A5F73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2551-BE2D-42C2-8946-817556F9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FFA3B-6A06-40A3-8FFD-473909F7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EA3-E4A8-4AA9-BBCB-1242C59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83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59A71-75D9-4A6B-A432-D92C5050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25BD-A694-4C7F-82FB-69F8DB05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75AD-445A-4625-97BE-674E6FF4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309D-6964-44F7-B488-709DF95B4B43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3C5A-8AEB-46E2-B514-822B99224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FA8-4DE3-40F3-8B9E-13ADA9B87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77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A87CF5-71C6-4EC2-B76C-82E9771CF3BB}"/>
              </a:ext>
            </a:extLst>
          </p:cNvPr>
          <p:cNvGrpSpPr/>
          <p:nvPr/>
        </p:nvGrpSpPr>
        <p:grpSpPr>
          <a:xfrm>
            <a:off x="1280160" y="838200"/>
            <a:ext cx="9631680" cy="5181600"/>
            <a:chOff x="1280160" y="816864"/>
            <a:chExt cx="9631680" cy="5181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57DAE9-0278-448F-B485-1988F210AD5D}"/>
                </a:ext>
              </a:extLst>
            </p:cNvPr>
            <p:cNvSpPr/>
            <p:nvPr/>
          </p:nvSpPr>
          <p:spPr>
            <a:xfrm>
              <a:off x="1280160" y="816864"/>
              <a:ext cx="9631680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BE2F45-3549-4FE8-9DFC-D67704B6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66"/>
            <a:stretch/>
          </p:blipFill>
          <p:spPr>
            <a:xfrm>
              <a:off x="1661688" y="883920"/>
              <a:ext cx="8868625" cy="504748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5334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8116EC-8E38-416F-8B3A-F8EA6F815415}"/>
              </a:ext>
            </a:extLst>
          </p:cNvPr>
          <p:cNvGrpSpPr/>
          <p:nvPr/>
        </p:nvGrpSpPr>
        <p:grpSpPr>
          <a:xfrm>
            <a:off x="1280160" y="838200"/>
            <a:ext cx="9631680" cy="5181600"/>
            <a:chOff x="640080" y="419100"/>
            <a:chExt cx="9631680" cy="518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C9030F-352B-4096-B303-1288BBE32D09}"/>
                </a:ext>
              </a:extLst>
            </p:cNvPr>
            <p:cNvSpPr/>
            <p:nvPr/>
          </p:nvSpPr>
          <p:spPr>
            <a:xfrm>
              <a:off x="640080" y="419100"/>
              <a:ext cx="9631680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1C1C25-7A85-494A-9CC8-3E9FECC4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264" y="486156"/>
              <a:ext cx="8973312" cy="5047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970C79-7556-4C51-B0A7-AFAA8F9F9360}"/>
              </a:ext>
            </a:extLst>
          </p:cNvPr>
          <p:cNvGrpSpPr/>
          <p:nvPr/>
        </p:nvGrpSpPr>
        <p:grpSpPr>
          <a:xfrm>
            <a:off x="2543960" y="1749105"/>
            <a:ext cx="3540154" cy="3540154"/>
            <a:chOff x="2543960" y="1749105"/>
            <a:chExt cx="3540154" cy="3540154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02EE8F17-C5BA-4FEB-9DC6-43A2160FC25F}"/>
                </a:ext>
              </a:extLst>
            </p:cNvPr>
            <p:cNvSpPr/>
            <p:nvPr/>
          </p:nvSpPr>
          <p:spPr>
            <a:xfrm>
              <a:off x="2543960" y="1749105"/>
              <a:ext cx="3540154" cy="3540154"/>
            </a:xfrm>
            <a:prstGeom prst="donut">
              <a:avLst>
                <a:gd name="adj" fmla="val 4266"/>
              </a:avLst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50168D8B-2749-40AA-A7CB-D6BC0340361A}"/>
                </a:ext>
              </a:extLst>
            </p:cNvPr>
            <p:cNvSpPr/>
            <p:nvPr/>
          </p:nvSpPr>
          <p:spPr>
            <a:xfrm>
              <a:off x="2657212" y="1749105"/>
              <a:ext cx="3313650" cy="3540154"/>
            </a:xfrm>
            <a:prstGeom prst="donut">
              <a:avLst>
                <a:gd name="adj" fmla="val 5008"/>
              </a:avLst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2B0E6DB9-990B-477F-83B6-3A4B93087957}"/>
                </a:ext>
              </a:extLst>
            </p:cNvPr>
            <p:cNvSpPr/>
            <p:nvPr/>
          </p:nvSpPr>
          <p:spPr>
            <a:xfrm>
              <a:off x="2801923" y="1749105"/>
              <a:ext cx="3024228" cy="3540154"/>
            </a:xfrm>
            <a:prstGeom prst="donut">
              <a:avLst>
                <a:gd name="adj" fmla="val 5008"/>
              </a:avLst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87DFF7-8927-4EDB-A1FF-6C68ED70B364}"/>
                </a:ext>
              </a:extLst>
            </p:cNvPr>
            <p:cNvSpPr/>
            <p:nvPr/>
          </p:nvSpPr>
          <p:spPr>
            <a:xfrm>
              <a:off x="3011423" y="2263140"/>
              <a:ext cx="2744215" cy="2782316"/>
            </a:xfrm>
            <a:custGeom>
              <a:avLst/>
              <a:gdLst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427838 w 2466363"/>
                <a:gd name="connsiteY7" fmla="*/ 1426129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260058 w 2466363"/>
                <a:gd name="connsiteY28" fmla="*/ 1459685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654341 w 2466363"/>
                <a:gd name="connsiteY32" fmla="*/ 25167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260058 w 2466363"/>
                <a:gd name="connsiteY28" fmla="*/ 1459685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654341 w 2466363"/>
                <a:gd name="connsiteY32" fmla="*/ 25167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654341 w 2466363"/>
                <a:gd name="connsiteY32" fmla="*/ 25167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199625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587229 w 2466363"/>
                <a:gd name="connsiteY32" fmla="*/ 33556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947955 w 2466363"/>
                <a:gd name="connsiteY1" fmla="*/ 251670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587229 w 2466363"/>
                <a:gd name="connsiteY32" fmla="*/ 335560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947955 w 2466363"/>
                <a:gd name="connsiteY1" fmla="*/ 251670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947955 w 2466363"/>
                <a:gd name="connsiteY1" fmla="*/ 251670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30510 w 2466363"/>
                <a:gd name="connsiteY29" fmla="*/ 746621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545284 w 2466363"/>
                <a:gd name="connsiteY7" fmla="*/ 1308683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090568 w 2466363"/>
                <a:gd name="connsiteY6" fmla="*/ 780177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409350 w 2466363"/>
                <a:gd name="connsiteY6" fmla="*/ 704676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248249 w 2466363"/>
                <a:gd name="connsiteY5" fmla="*/ 109057 h 2499920"/>
                <a:gd name="connsiteX6" fmla="*/ 1468073 w 2466363"/>
                <a:gd name="connsiteY6" fmla="*/ 713065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746620 w 2466363"/>
                <a:gd name="connsiteY7" fmla="*/ 1275127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09056 w 2466363"/>
                <a:gd name="connsiteY8" fmla="*/ 2147582 h 2499920"/>
                <a:gd name="connsiteX9" fmla="*/ 109056 w 2466363"/>
                <a:gd name="connsiteY9" fmla="*/ 2147582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58722 w 2466363"/>
                <a:gd name="connsiteY24" fmla="*/ 2416030 h 2499920"/>
                <a:gd name="connsiteX25" fmla="*/ 58722 w 2466363"/>
                <a:gd name="connsiteY25" fmla="*/ 2416030 h 2499920"/>
                <a:gd name="connsiteX26" fmla="*/ 0 w 2466363"/>
                <a:gd name="connsiteY26" fmla="*/ 2214694 h 2499920"/>
                <a:gd name="connsiteX27" fmla="*/ 0 w 2466363"/>
                <a:gd name="connsiteY27" fmla="*/ 2214694 h 2499920"/>
                <a:gd name="connsiteX28" fmla="*/ 318781 w 2466363"/>
                <a:gd name="connsiteY28" fmla="*/ 1317072 h 2499920"/>
                <a:gd name="connsiteX29" fmla="*/ 864066 w 2466363"/>
                <a:gd name="connsiteY29" fmla="*/ 654342 h 2499920"/>
                <a:gd name="connsiteX30" fmla="*/ 1392572 w 2466363"/>
                <a:gd name="connsiteY30" fmla="*/ 369116 h 2499920"/>
                <a:gd name="connsiteX31" fmla="*/ 1392572 w 2466363"/>
                <a:gd name="connsiteY31" fmla="*/ 369116 h 2499920"/>
                <a:gd name="connsiteX32" fmla="*/ 738231 w 2466363"/>
                <a:gd name="connsiteY32" fmla="*/ 360727 h 2499920"/>
                <a:gd name="connsiteX33" fmla="*/ 109056 w 2466363"/>
                <a:gd name="connsiteY33" fmla="*/ 33556 h 2499920"/>
                <a:gd name="connsiteX0" fmla="*/ 118527 w 2475834"/>
                <a:gd name="connsiteY0" fmla="*/ 33556 h 2515090"/>
                <a:gd name="connsiteX1" fmla="*/ 1108428 w 2475834"/>
                <a:gd name="connsiteY1" fmla="*/ 209725 h 2515090"/>
                <a:gd name="connsiteX2" fmla="*/ 2173830 w 2475834"/>
                <a:gd name="connsiteY2" fmla="*/ 0 h 2515090"/>
                <a:gd name="connsiteX3" fmla="*/ 2173830 w 2475834"/>
                <a:gd name="connsiteY3" fmla="*/ 0 h 2515090"/>
                <a:gd name="connsiteX4" fmla="*/ 2257720 w 2475834"/>
                <a:gd name="connsiteY4" fmla="*/ 109057 h 2515090"/>
                <a:gd name="connsiteX5" fmla="*/ 2391944 w 2475834"/>
                <a:gd name="connsiteY5" fmla="*/ 276837 h 2515090"/>
                <a:gd name="connsiteX6" fmla="*/ 1477544 w 2475834"/>
                <a:gd name="connsiteY6" fmla="*/ 713065 h 2515090"/>
                <a:gd name="connsiteX7" fmla="*/ 663812 w 2475834"/>
                <a:gd name="connsiteY7" fmla="*/ 1325461 h 2515090"/>
                <a:gd name="connsiteX8" fmla="*/ 118527 w 2475834"/>
                <a:gd name="connsiteY8" fmla="*/ 2147582 h 2515090"/>
                <a:gd name="connsiteX9" fmla="*/ 118527 w 2475834"/>
                <a:gd name="connsiteY9" fmla="*/ 2147582 h 2515090"/>
                <a:gd name="connsiteX10" fmla="*/ 1242652 w 2475834"/>
                <a:gd name="connsiteY10" fmla="*/ 1904301 h 2515090"/>
                <a:gd name="connsiteX11" fmla="*/ 2215775 w 2475834"/>
                <a:gd name="connsiteY11" fmla="*/ 2298584 h 2515090"/>
                <a:gd name="connsiteX12" fmla="*/ 2215775 w 2475834"/>
                <a:gd name="connsiteY12" fmla="*/ 2298584 h 2515090"/>
                <a:gd name="connsiteX13" fmla="*/ 2056384 w 2475834"/>
                <a:gd name="connsiteY13" fmla="*/ 1837189 h 2515090"/>
                <a:gd name="connsiteX14" fmla="*/ 1779548 w 2475834"/>
                <a:gd name="connsiteY14" fmla="*/ 1560353 h 2515090"/>
                <a:gd name="connsiteX15" fmla="*/ 1460766 w 2475834"/>
                <a:gd name="connsiteY15" fmla="*/ 1417740 h 2515090"/>
                <a:gd name="connsiteX16" fmla="*/ 1460766 w 2475834"/>
                <a:gd name="connsiteY16" fmla="*/ 1417740 h 2515090"/>
                <a:gd name="connsiteX17" fmla="*/ 1880216 w 2475834"/>
                <a:gd name="connsiteY17" fmla="*/ 1510019 h 2515090"/>
                <a:gd name="connsiteX18" fmla="*/ 2198997 w 2475834"/>
                <a:gd name="connsiteY18" fmla="*/ 1719744 h 2515090"/>
                <a:gd name="connsiteX19" fmla="*/ 2475834 w 2475834"/>
                <a:gd name="connsiteY19" fmla="*/ 2155971 h 2515090"/>
                <a:gd name="connsiteX20" fmla="*/ 2475834 w 2475834"/>
                <a:gd name="connsiteY20" fmla="*/ 2155971 h 2515090"/>
                <a:gd name="connsiteX21" fmla="*/ 2215775 w 2475834"/>
                <a:gd name="connsiteY21" fmla="*/ 2499920 h 2515090"/>
                <a:gd name="connsiteX22" fmla="*/ 2215775 w 2475834"/>
                <a:gd name="connsiteY22" fmla="*/ 2499920 h 2515090"/>
                <a:gd name="connsiteX23" fmla="*/ 1267819 w 2475834"/>
                <a:gd name="connsiteY23" fmla="*/ 2013358 h 2515090"/>
                <a:gd name="connsiteX24" fmla="*/ 68193 w 2475834"/>
                <a:gd name="connsiteY24" fmla="*/ 2416030 h 2515090"/>
                <a:gd name="connsiteX25" fmla="*/ 159633 w 2475834"/>
                <a:gd name="connsiteY25" fmla="*/ 2515090 h 2515090"/>
                <a:gd name="connsiteX26" fmla="*/ 9471 w 2475834"/>
                <a:gd name="connsiteY26" fmla="*/ 2214694 h 2515090"/>
                <a:gd name="connsiteX27" fmla="*/ 9471 w 2475834"/>
                <a:gd name="connsiteY27" fmla="*/ 2214694 h 2515090"/>
                <a:gd name="connsiteX28" fmla="*/ 328252 w 2475834"/>
                <a:gd name="connsiteY28" fmla="*/ 1317072 h 2515090"/>
                <a:gd name="connsiteX29" fmla="*/ 873537 w 2475834"/>
                <a:gd name="connsiteY29" fmla="*/ 654342 h 2515090"/>
                <a:gd name="connsiteX30" fmla="*/ 1402043 w 2475834"/>
                <a:gd name="connsiteY30" fmla="*/ 369116 h 2515090"/>
                <a:gd name="connsiteX31" fmla="*/ 1402043 w 2475834"/>
                <a:gd name="connsiteY31" fmla="*/ 369116 h 2515090"/>
                <a:gd name="connsiteX32" fmla="*/ 747702 w 2475834"/>
                <a:gd name="connsiteY32" fmla="*/ 360727 h 2515090"/>
                <a:gd name="connsiteX33" fmla="*/ 118527 w 2475834"/>
                <a:gd name="connsiteY33" fmla="*/ 33556 h 2515090"/>
                <a:gd name="connsiteX0" fmla="*/ 109056 w 2466363"/>
                <a:gd name="connsiteY0" fmla="*/ 33556 h 2554508"/>
                <a:gd name="connsiteX1" fmla="*/ 1098957 w 2466363"/>
                <a:gd name="connsiteY1" fmla="*/ 209725 h 2554508"/>
                <a:gd name="connsiteX2" fmla="*/ 2164359 w 2466363"/>
                <a:gd name="connsiteY2" fmla="*/ 0 h 2554508"/>
                <a:gd name="connsiteX3" fmla="*/ 2164359 w 2466363"/>
                <a:gd name="connsiteY3" fmla="*/ 0 h 2554508"/>
                <a:gd name="connsiteX4" fmla="*/ 2248249 w 2466363"/>
                <a:gd name="connsiteY4" fmla="*/ 109057 h 2554508"/>
                <a:gd name="connsiteX5" fmla="*/ 2382473 w 2466363"/>
                <a:gd name="connsiteY5" fmla="*/ 276837 h 2554508"/>
                <a:gd name="connsiteX6" fmla="*/ 1468073 w 2466363"/>
                <a:gd name="connsiteY6" fmla="*/ 713065 h 2554508"/>
                <a:gd name="connsiteX7" fmla="*/ 654341 w 2466363"/>
                <a:gd name="connsiteY7" fmla="*/ 1325461 h 2554508"/>
                <a:gd name="connsiteX8" fmla="*/ 109056 w 2466363"/>
                <a:gd name="connsiteY8" fmla="*/ 2147582 h 2554508"/>
                <a:gd name="connsiteX9" fmla="*/ 109056 w 2466363"/>
                <a:gd name="connsiteY9" fmla="*/ 2147582 h 2554508"/>
                <a:gd name="connsiteX10" fmla="*/ 1233181 w 2466363"/>
                <a:gd name="connsiteY10" fmla="*/ 1904301 h 2554508"/>
                <a:gd name="connsiteX11" fmla="*/ 2206304 w 2466363"/>
                <a:gd name="connsiteY11" fmla="*/ 2298584 h 2554508"/>
                <a:gd name="connsiteX12" fmla="*/ 2206304 w 2466363"/>
                <a:gd name="connsiteY12" fmla="*/ 2298584 h 2554508"/>
                <a:gd name="connsiteX13" fmla="*/ 2046913 w 2466363"/>
                <a:gd name="connsiteY13" fmla="*/ 1837189 h 2554508"/>
                <a:gd name="connsiteX14" fmla="*/ 1770077 w 2466363"/>
                <a:gd name="connsiteY14" fmla="*/ 1560353 h 2554508"/>
                <a:gd name="connsiteX15" fmla="*/ 1451295 w 2466363"/>
                <a:gd name="connsiteY15" fmla="*/ 1417740 h 2554508"/>
                <a:gd name="connsiteX16" fmla="*/ 1451295 w 2466363"/>
                <a:gd name="connsiteY16" fmla="*/ 1417740 h 2554508"/>
                <a:gd name="connsiteX17" fmla="*/ 1870745 w 2466363"/>
                <a:gd name="connsiteY17" fmla="*/ 1510019 h 2554508"/>
                <a:gd name="connsiteX18" fmla="*/ 2189526 w 2466363"/>
                <a:gd name="connsiteY18" fmla="*/ 1719744 h 2554508"/>
                <a:gd name="connsiteX19" fmla="*/ 2466363 w 2466363"/>
                <a:gd name="connsiteY19" fmla="*/ 2155971 h 2554508"/>
                <a:gd name="connsiteX20" fmla="*/ 2466363 w 2466363"/>
                <a:gd name="connsiteY20" fmla="*/ 2155971 h 2554508"/>
                <a:gd name="connsiteX21" fmla="*/ 2206304 w 2466363"/>
                <a:gd name="connsiteY21" fmla="*/ 2499920 h 2554508"/>
                <a:gd name="connsiteX22" fmla="*/ 2206304 w 2466363"/>
                <a:gd name="connsiteY22" fmla="*/ 2499920 h 2554508"/>
                <a:gd name="connsiteX23" fmla="*/ 1258348 w 2466363"/>
                <a:gd name="connsiteY23" fmla="*/ 2013358 h 2554508"/>
                <a:gd name="connsiteX24" fmla="*/ 222552 w 2466363"/>
                <a:gd name="connsiteY24" fmla="*/ 2496040 h 2554508"/>
                <a:gd name="connsiteX25" fmla="*/ 150162 w 2466363"/>
                <a:gd name="connsiteY25" fmla="*/ 2515090 h 2554508"/>
                <a:gd name="connsiteX26" fmla="*/ 0 w 2466363"/>
                <a:gd name="connsiteY26" fmla="*/ 2214694 h 2554508"/>
                <a:gd name="connsiteX27" fmla="*/ 0 w 2466363"/>
                <a:gd name="connsiteY27" fmla="*/ 2214694 h 2554508"/>
                <a:gd name="connsiteX28" fmla="*/ 318781 w 2466363"/>
                <a:gd name="connsiteY28" fmla="*/ 1317072 h 2554508"/>
                <a:gd name="connsiteX29" fmla="*/ 864066 w 2466363"/>
                <a:gd name="connsiteY29" fmla="*/ 654342 h 2554508"/>
                <a:gd name="connsiteX30" fmla="*/ 1392572 w 2466363"/>
                <a:gd name="connsiteY30" fmla="*/ 369116 h 2554508"/>
                <a:gd name="connsiteX31" fmla="*/ 1392572 w 2466363"/>
                <a:gd name="connsiteY31" fmla="*/ 369116 h 2554508"/>
                <a:gd name="connsiteX32" fmla="*/ 738231 w 2466363"/>
                <a:gd name="connsiteY32" fmla="*/ 360727 h 2554508"/>
                <a:gd name="connsiteX33" fmla="*/ 109056 w 2466363"/>
                <a:gd name="connsiteY33" fmla="*/ 33556 h 2554508"/>
                <a:gd name="connsiteX0" fmla="*/ 109056 w 2466363"/>
                <a:gd name="connsiteY0" fmla="*/ 33556 h 2521059"/>
                <a:gd name="connsiteX1" fmla="*/ 1098957 w 2466363"/>
                <a:gd name="connsiteY1" fmla="*/ 209725 h 2521059"/>
                <a:gd name="connsiteX2" fmla="*/ 2164359 w 2466363"/>
                <a:gd name="connsiteY2" fmla="*/ 0 h 2521059"/>
                <a:gd name="connsiteX3" fmla="*/ 2164359 w 2466363"/>
                <a:gd name="connsiteY3" fmla="*/ 0 h 2521059"/>
                <a:gd name="connsiteX4" fmla="*/ 2248249 w 2466363"/>
                <a:gd name="connsiteY4" fmla="*/ 109057 h 2521059"/>
                <a:gd name="connsiteX5" fmla="*/ 2382473 w 2466363"/>
                <a:gd name="connsiteY5" fmla="*/ 276837 h 2521059"/>
                <a:gd name="connsiteX6" fmla="*/ 1468073 w 2466363"/>
                <a:gd name="connsiteY6" fmla="*/ 713065 h 2521059"/>
                <a:gd name="connsiteX7" fmla="*/ 654341 w 2466363"/>
                <a:gd name="connsiteY7" fmla="*/ 1325461 h 2521059"/>
                <a:gd name="connsiteX8" fmla="*/ 109056 w 2466363"/>
                <a:gd name="connsiteY8" fmla="*/ 2147582 h 2521059"/>
                <a:gd name="connsiteX9" fmla="*/ 109056 w 2466363"/>
                <a:gd name="connsiteY9" fmla="*/ 2147582 h 2521059"/>
                <a:gd name="connsiteX10" fmla="*/ 1233181 w 2466363"/>
                <a:gd name="connsiteY10" fmla="*/ 1904301 h 2521059"/>
                <a:gd name="connsiteX11" fmla="*/ 2206304 w 2466363"/>
                <a:gd name="connsiteY11" fmla="*/ 2298584 h 2521059"/>
                <a:gd name="connsiteX12" fmla="*/ 2206304 w 2466363"/>
                <a:gd name="connsiteY12" fmla="*/ 2298584 h 2521059"/>
                <a:gd name="connsiteX13" fmla="*/ 2046913 w 2466363"/>
                <a:gd name="connsiteY13" fmla="*/ 1837189 h 2521059"/>
                <a:gd name="connsiteX14" fmla="*/ 1770077 w 2466363"/>
                <a:gd name="connsiteY14" fmla="*/ 1560353 h 2521059"/>
                <a:gd name="connsiteX15" fmla="*/ 1451295 w 2466363"/>
                <a:gd name="connsiteY15" fmla="*/ 1417740 h 2521059"/>
                <a:gd name="connsiteX16" fmla="*/ 1451295 w 2466363"/>
                <a:gd name="connsiteY16" fmla="*/ 1417740 h 2521059"/>
                <a:gd name="connsiteX17" fmla="*/ 1870745 w 2466363"/>
                <a:gd name="connsiteY17" fmla="*/ 1510019 h 2521059"/>
                <a:gd name="connsiteX18" fmla="*/ 2189526 w 2466363"/>
                <a:gd name="connsiteY18" fmla="*/ 1719744 h 2521059"/>
                <a:gd name="connsiteX19" fmla="*/ 2466363 w 2466363"/>
                <a:gd name="connsiteY19" fmla="*/ 2155971 h 2521059"/>
                <a:gd name="connsiteX20" fmla="*/ 2466363 w 2466363"/>
                <a:gd name="connsiteY20" fmla="*/ 2155971 h 2521059"/>
                <a:gd name="connsiteX21" fmla="*/ 2206304 w 2466363"/>
                <a:gd name="connsiteY21" fmla="*/ 2499920 h 2521059"/>
                <a:gd name="connsiteX22" fmla="*/ 2206304 w 2466363"/>
                <a:gd name="connsiteY22" fmla="*/ 2499920 h 2521059"/>
                <a:gd name="connsiteX23" fmla="*/ 1258348 w 2466363"/>
                <a:gd name="connsiteY23" fmla="*/ 2013358 h 2521059"/>
                <a:gd name="connsiteX24" fmla="*/ 222552 w 2466363"/>
                <a:gd name="connsiteY24" fmla="*/ 2496040 h 2521059"/>
                <a:gd name="connsiteX25" fmla="*/ 85392 w 2466363"/>
                <a:gd name="connsiteY25" fmla="*/ 2427460 h 2521059"/>
                <a:gd name="connsiteX26" fmla="*/ 0 w 2466363"/>
                <a:gd name="connsiteY26" fmla="*/ 2214694 h 2521059"/>
                <a:gd name="connsiteX27" fmla="*/ 0 w 2466363"/>
                <a:gd name="connsiteY27" fmla="*/ 2214694 h 2521059"/>
                <a:gd name="connsiteX28" fmla="*/ 318781 w 2466363"/>
                <a:gd name="connsiteY28" fmla="*/ 1317072 h 2521059"/>
                <a:gd name="connsiteX29" fmla="*/ 864066 w 2466363"/>
                <a:gd name="connsiteY29" fmla="*/ 654342 h 2521059"/>
                <a:gd name="connsiteX30" fmla="*/ 1392572 w 2466363"/>
                <a:gd name="connsiteY30" fmla="*/ 369116 h 2521059"/>
                <a:gd name="connsiteX31" fmla="*/ 1392572 w 2466363"/>
                <a:gd name="connsiteY31" fmla="*/ 369116 h 2521059"/>
                <a:gd name="connsiteX32" fmla="*/ 738231 w 2466363"/>
                <a:gd name="connsiteY32" fmla="*/ 360727 h 2521059"/>
                <a:gd name="connsiteX33" fmla="*/ 109056 w 2466363"/>
                <a:gd name="connsiteY33" fmla="*/ 33556 h 2521059"/>
                <a:gd name="connsiteX0" fmla="*/ 109056 w 2466363"/>
                <a:gd name="connsiteY0" fmla="*/ 33556 h 2521059"/>
                <a:gd name="connsiteX1" fmla="*/ 1098957 w 2466363"/>
                <a:gd name="connsiteY1" fmla="*/ 209725 h 2521059"/>
                <a:gd name="connsiteX2" fmla="*/ 2164359 w 2466363"/>
                <a:gd name="connsiteY2" fmla="*/ 0 h 2521059"/>
                <a:gd name="connsiteX3" fmla="*/ 2164359 w 2466363"/>
                <a:gd name="connsiteY3" fmla="*/ 0 h 2521059"/>
                <a:gd name="connsiteX4" fmla="*/ 2248249 w 2466363"/>
                <a:gd name="connsiteY4" fmla="*/ 109057 h 2521059"/>
                <a:gd name="connsiteX5" fmla="*/ 2382473 w 2466363"/>
                <a:gd name="connsiteY5" fmla="*/ 276837 h 2521059"/>
                <a:gd name="connsiteX6" fmla="*/ 1468073 w 2466363"/>
                <a:gd name="connsiteY6" fmla="*/ 713065 h 2521059"/>
                <a:gd name="connsiteX7" fmla="*/ 654341 w 2466363"/>
                <a:gd name="connsiteY7" fmla="*/ 1325461 h 2521059"/>
                <a:gd name="connsiteX8" fmla="*/ 109056 w 2466363"/>
                <a:gd name="connsiteY8" fmla="*/ 2147582 h 2521059"/>
                <a:gd name="connsiteX9" fmla="*/ 1233181 w 2466363"/>
                <a:gd name="connsiteY9" fmla="*/ 1904301 h 2521059"/>
                <a:gd name="connsiteX10" fmla="*/ 2206304 w 2466363"/>
                <a:gd name="connsiteY10" fmla="*/ 2298584 h 2521059"/>
                <a:gd name="connsiteX11" fmla="*/ 2206304 w 2466363"/>
                <a:gd name="connsiteY11" fmla="*/ 2298584 h 2521059"/>
                <a:gd name="connsiteX12" fmla="*/ 2046913 w 2466363"/>
                <a:gd name="connsiteY12" fmla="*/ 1837189 h 2521059"/>
                <a:gd name="connsiteX13" fmla="*/ 1770077 w 2466363"/>
                <a:gd name="connsiteY13" fmla="*/ 1560353 h 2521059"/>
                <a:gd name="connsiteX14" fmla="*/ 1451295 w 2466363"/>
                <a:gd name="connsiteY14" fmla="*/ 1417740 h 2521059"/>
                <a:gd name="connsiteX15" fmla="*/ 1451295 w 2466363"/>
                <a:gd name="connsiteY15" fmla="*/ 1417740 h 2521059"/>
                <a:gd name="connsiteX16" fmla="*/ 1870745 w 2466363"/>
                <a:gd name="connsiteY16" fmla="*/ 1510019 h 2521059"/>
                <a:gd name="connsiteX17" fmla="*/ 2189526 w 2466363"/>
                <a:gd name="connsiteY17" fmla="*/ 1719744 h 2521059"/>
                <a:gd name="connsiteX18" fmla="*/ 2466363 w 2466363"/>
                <a:gd name="connsiteY18" fmla="*/ 2155971 h 2521059"/>
                <a:gd name="connsiteX19" fmla="*/ 2466363 w 2466363"/>
                <a:gd name="connsiteY19" fmla="*/ 2155971 h 2521059"/>
                <a:gd name="connsiteX20" fmla="*/ 2206304 w 2466363"/>
                <a:gd name="connsiteY20" fmla="*/ 2499920 h 2521059"/>
                <a:gd name="connsiteX21" fmla="*/ 2206304 w 2466363"/>
                <a:gd name="connsiteY21" fmla="*/ 2499920 h 2521059"/>
                <a:gd name="connsiteX22" fmla="*/ 1258348 w 2466363"/>
                <a:gd name="connsiteY22" fmla="*/ 2013358 h 2521059"/>
                <a:gd name="connsiteX23" fmla="*/ 222552 w 2466363"/>
                <a:gd name="connsiteY23" fmla="*/ 2496040 h 2521059"/>
                <a:gd name="connsiteX24" fmla="*/ 85392 w 2466363"/>
                <a:gd name="connsiteY24" fmla="*/ 2427460 h 2521059"/>
                <a:gd name="connsiteX25" fmla="*/ 0 w 2466363"/>
                <a:gd name="connsiteY25" fmla="*/ 2214694 h 2521059"/>
                <a:gd name="connsiteX26" fmla="*/ 0 w 2466363"/>
                <a:gd name="connsiteY26" fmla="*/ 2214694 h 2521059"/>
                <a:gd name="connsiteX27" fmla="*/ 318781 w 2466363"/>
                <a:gd name="connsiteY27" fmla="*/ 1317072 h 2521059"/>
                <a:gd name="connsiteX28" fmla="*/ 864066 w 2466363"/>
                <a:gd name="connsiteY28" fmla="*/ 654342 h 2521059"/>
                <a:gd name="connsiteX29" fmla="*/ 1392572 w 2466363"/>
                <a:gd name="connsiteY29" fmla="*/ 369116 h 2521059"/>
                <a:gd name="connsiteX30" fmla="*/ 1392572 w 2466363"/>
                <a:gd name="connsiteY30" fmla="*/ 369116 h 2521059"/>
                <a:gd name="connsiteX31" fmla="*/ 738231 w 2466363"/>
                <a:gd name="connsiteY31" fmla="*/ 360727 h 2521059"/>
                <a:gd name="connsiteX32" fmla="*/ 109056 w 2466363"/>
                <a:gd name="connsiteY32" fmla="*/ 33556 h 2521059"/>
                <a:gd name="connsiteX0" fmla="*/ 109056 w 2466363"/>
                <a:gd name="connsiteY0" fmla="*/ 33556 h 2521059"/>
                <a:gd name="connsiteX1" fmla="*/ 1098957 w 2466363"/>
                <a:gd name="connsiteY1" fmla="*/ 209725 h 2521059"/>
                <a:gd name="connsiteX2" fmla="*/ 2164359 w 2466363"/>
                <a:gd name="connsiteY2" fmla="*/ 0 h 2521059"/>
                <a:gd name="connsiteX3" fmla="*/ 2164359 w 2466363"/>
                <a:gd name="connsiteY3" fmla="*/ 0 h 2521059"/>
                <a:gd name="connsiteX4" fmla="*/ 2248249 w 2466363"/>
                <a:gd name="connsiteY4" fmla="*/ 109057 h 2521059"/>
                <a:gd name="connsiteX5" fmla="*/ 2382473 w 2466363"/>
                <a:gd name="connsiteY5" fmla="*/ 276837 h 2521059"/>
                <a:gd name="connsiteX6" fmla="*/ 1468073 w 2466363"/>
                <a:gd name="connsiteY6" fmla="*/ 713065 h 2521059"/>
                <a:gd name="connsiteX7" fmla="*/ 654341 w 2466363"/>
                <a:gd name="connsiteY7" fmla="*/ 1325461 h 2521059"/>
                <a:gd name="connsiteX8" fmla="*/ 170016 w 2466363"/>
                <a:gd name="connsiteY8" fmla="*/ 2219972 h 2521059"/>
                <a:gd name="connsiteX9" fmla="*/ 1233181 w 2466363"/>
                <a:gd name="connsiteY9" fmla="*/ 1904301 h 2521059"/>
                <a:gd name="connsiteX10" fmla="*/ 2206304 w 2466363"/>
                <a:gd name="connsiteY10" fmla="*/ 2298584 h 2521059"/>
                <a:gd name="connsiteX11" fmla="*/ 2206304 w 2466363"/>
                <a:gd name="connsiteY11" fmla="*/ 2298584 h 2521059"/>
                <a:gd name="connsiteX12" fmla="*/ 2046913 w 2466363"/>
                <a:gd name="connsiteY12" fmla="*/ 1837189 h 2521059"/>
                <a:gd name="connsiteX13" fmla="*/ 1770077 w 2466363"/>
                <a:gd name="connsiteY13" fmla="*/ 1560353 h 2521059"/>
                <a:gd name="connsiteX14" fmla="*/ 1451295 w 2466363"/>
                <a:gd name="connsiteY14" fmla="*/ 1417740 h 2521059"/>
                <a:gd name="connsiteX15" fmla="*/ 1451295 w 2466363"/>
                <a:gd name="connsiteY15" fmla="*/ 1417740 h 2521059"/>
                <a:gd name="connsiteX16" fmla="*/ 1870745 w 2466363"/>
                <a:gd name="connsiteY16" fmla="*/ 1510019 h 2521059"/>
                <a:gd name="connsiteX17" fmla="*/ 2189526 w 2466363"/>
                <a:gd name="connsiteY17" fmla="*/ 1719744 h 2521059"/>
                <a:gd name="connsiteX18" fmla="*/ 2466363 w 2466363"/>
                <a:gd name="connsiteY18" fmla="*/ 2155971 h 2521059"/>
                <a:gd name="connsiteX19" fmla="*/ 2466363 w 2466363"/>
                <a:gd name="connsiteY19" fmla="*/ 2155971 h 2521059"/>
                <a:gd name="connsiteX20" fmla="*/ 2206304 w 2466363"/>
                <a:gd name="connsiteY20" fmla="*/ 2499920 h 2521059"/>
                <a:gd name="connsiteX21" fmla="*/ 2206304 w 2466363"/>
                <a:gd name="connsiteY21" fmla="*/ 2499920 h 2521059"/>
                <a:gd name="connsiteX22" fmla="*/ 1258348 w 2466363"/>
                <a:gd name="connsiteY22" fmla="*/ 2013358 h 2521059"/>
                <a:gd name="connsiteX23" fmla="*/ 222552 w 2466363"/>
                <a:gd name="connsiteY23" fmla="*/ 2496040 h 2521059"/>
                <a:gd name="connsiteX24" fmla="*/ 85392 w 2466363"/>
                <a:gd name="connsiteY24" fmla="*/ 2427460 h 2521059"/>
                <a:gd name="connsiteX25" fmla="*/ 0 w 2466363"/>
                <a:gd name="connsiteY25" fmla="*/ 2214694 h 2521059"/>
                <a:gd name="connsiteX26" fmla="*/ 0 w 2466363"/>
                <a:gd name="connsiteY26" fmla="*/ 2214694 h 2521059"/>
                <a:gd name="connsiteX27" fmla="*/ 318781 w 2466363"/>
                <a:gd name="connsiteY27" fmla="*/ 1317072 h 2521059"/>
                <a:gd name="connsiteX28" fmla="*/ 864066 w 2466363"/>
                <a:gd name="connsiteY28" fmla="*/ 654342 h 2521059"/>
                <a:gd name="connsiteX29" fmla="*/ 1392572 w 2466363"/>
                <a:gd name="connsiteY29" fmla="*/ 369116 h 2521059"/>
                <a:gd name="connsiteX30" fmla="*/ 1392572 w 2466363"/>
                <a:gd name="connsiteY30" fmla="*/ 369116 h 2521059"/>
                <a:gd name="connsiteX31" fmla="*/ 738231 w 2466363"/>
                <a:gd name="connsiteY31" fmla="*/ 360727 h 2521059"/>
                <a:gd name="connsiteX32" fmla="*/ 109056 w 2466363"/>
                <a:gd name="connsiteY32" fmla="*/ 33556 h 2521059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70016 w 2466363"/>
                <a:gd name="connsiteY8" fmla="*/ 221997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96686 w 2466363"/>
                <a:gd name="connsiteY8" fmla="*/ 228093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90919 w 2466363"/>
                <a:gd name="connsiteY9" fmla="*/ 235265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149009 w 2466363"/>
                <a:gd name="connsiteY9" fmla="*/ 22878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301409 w 2466363"/>
                <a:gd name="connsiteY9" fmla="*/ 21735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301409 w 2466363"/>
                <a:gd name="connsiteY9" fmla="*/ 21735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3346 w 2466363"/>
                <a:gd name="connsiteY8" fmla="*/ 2258072 h 2499920"/>
                <a:gd name="connsiteX9" fmla="*/ 301409 w 2466363"/>
                <a:gd name="connsiteY9" fmla="*/ 2173589 h 2499920"/>
                <a:gd name="connsiteX10" fmla="*/ 1233181 w 2466363"/>
                <a:gd name="connsiteY10" fmla="*/ 1904301 h 2499920"/>
                <a:gd name="connsiteX11" fmla="*/ 2206304 w 2466363"/>
                <a:gd name="connsiteY11" fmla="*/ 2298584 h 2499920"/>
                <a:gd name="connsiteX12" fmla="*/ 2206304 w 2466363"/>
                <a:gd name="connsiteY12" fmla="*/ 2298584 h 2499920"/>
                <a:gd name="connsiteX13" fmla="*/ 2046913 w 2466363"/>
                <a:gd name="connsiteY13" fmla="*/ 1837189 h 2499920"/>
                <a:gd name="connsiteX14" fmla="*/ 1770077 w 2466363"/>
                <a:gd name="connsiteY14" fmla="*/ 1560353 h 2499920"/>
                <a:gd name="connsiteX15" fmla="*/ 1451295 w 2466363"/>
                <a:gd name="connsiteY15" fmla="*/ 1417740 h 2499920"/>
                <a:gd name="connsiteX16" fmla="*/ 1451295 w 2466363"/>
                <a:gd name="connsiteY16" fmla="*/ 1417740 h 2499920"/>
                <a:gd name="connsiteX17" fmla="*/ 1870745 w 2466363"/>
                <a:gd name="connsiteY17" fmla="*/ 1510019 h 2499920"/>
                <a:gd name="connsiteX18" fmla="*/ 2189526 w 2466363"/>
                <a:gd name="connsiteY18" fmla="*/ 1719744 h 2499920"/>
                <a:gd name="connsiteX19" fmla="*/ 2466363 w 2466363"/>
                <a:gd name="connsiteY19" fmla="*/ 2155971 h 2499920"/>
                <a:gd name="connsiteX20" fmla="*/ 2466363 w 2466363"/>
                <a:gd name="connsiteY20" fmla="*/ 2155971 h 2499920"/>
                <a:gd name="connsiteX21" fmla="*/ 2206304 w 2466363"/>
                <a:gd name="connsiteY21" fmla="*/ 2499920 h 2499920"/>
                <a:gd name="connsiteX22" fmla="*/ 2206304 w 2466363"/>
                <a:gd name="connsiteY22" fmla="*/ 2499920 h 2499920"/>
                <a:gd name="connsiteX23" fmla="*/ 1258348 w 2466363"/>
                <a:gd name="connsiteY23" fmla="*/ 2013358 h 2499920"/>
                <a:gd name="connsiteX24" fmla="*/ 222552 w 2466363"/>
                <a:gd name="connsiteY24" fmla="*/ 2496040 h 2499920"/>
                <a:gd name="connsiteX25" fmla="*/ 0 w 2466363"/>
                <a:gd name="connsiteY25" fmla="*/ 2214694 h 2499920"/>
                <a:gd name="connsiteX26" fmla="*/ 0 w 2466363"/>
                <a:gd name="connsiteY26" fmla="*/ 2214694 h 2499920"/>
                <a:gd name="connsiteX27" fmla="*/ 318781 w 2466363"/>
                <a:gd name="connsiteY27" fmla="*/ 1317072 h 2499920"/>
                <a:gd name="connsiteX28" fmla="*/ 864066 w 2466363"/>
                <a:gd name="connsiteY28" fmla="*/ 654342 h 2499920"/>
                <a:gd name="connsiteX29" fmla="*/ 1392572 w 2466363"/>
                <a:gd name="connsiteY29" fmla="*/ 369116 h 2499920"/>
                <a:gd name="connsiteX30" fmla="*/ 1392572 w 2466363"/>
                <a:gd name="connsiteY30" fmla="*/ 369116 h 2499920"/>
                <a:gd name="connsiteX31" fmla="*/ 738231 w 2466363"/>
                <a:gd name="connsiteY31" fmla="*/ 360727 h 2499920"/>
                <a:gd name="connsiteX32" fmla="*/ 109056 w 2466363"/>
                <a:gd name="connsiteY32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301409 w 2466363"/>
                <a:gd name="connsiteY8" fmla="*/ 217358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9009 w 2466363"/>
                <a:gd name="connsiteY8" fmla="*/ 223835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9009 w 2466363"/>
                <a:gd name="connsiteY8" fmla="*/ 223835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49009 w 2466363"/>
                <a:gd name="connsiteY8" fmla="*/ 223835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60439 w 2466363"/>
                <a:gd name="connsiteY8" fmla="*/ 226121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499920"/>
                <a:gd name="connsiteX1" fmla="*/ 1098957 w 2466363"/>
                <a:gd name="connsiteY1" fmla="*/ 209725 h 2499920"/>
                <a:gd name="connsiteX2" fmla="*/ 2164359 w 2466363"/>
                <a:gd name="connsiteY2" fmla="*/ 0 h 2499920"/>
                <a:gd name="connsiteX3" fmla="*/ 2164359 w 2466363"/>
                <a:gd name="connsiteY3" fmla="*/ 0 h 2499920"/>
                <a:gd name="connsiteX4" fmla="*/ 2248249 w 2466363"/>
                <a:gd name="connsiteY4" fmla="*/ 109057 h 2499920"/>
                <a:gd name="connsiteX5" fmla="*/ 2382473 w 2466363"/>
                <a:gd name="connsiteY5" fmla="*/ 276837 h 2499920"/>
                <a:gd name="connsiteX6" fmla="*/ 1468073 w 2466363"/>
                <a:gd name="connsiteY6" fmla="*/ 713065 h 2499920"/>
                <a:gd name="connsiteX7" fmla="*/ 654341 w 2466363"/>
                <a:gd name="connsiteY7" fmla="*/ 1325461 h 2499920"/>
                <a:gd name="connsiteX8" fmla="*/ 160439 w 2466363"/>
                <a:gd name="connsiteY8" fmla="*/ 2261219 h 2499920"/>
                <a:gd name="connsiteX9" fmla="*/ 1233181 w 2466363"/>
                <a:gd name="connsiteY9" fmla="*/ 1904301 h 2499920"/>
                <a:gd name="connsiteX10" fmla="*/ 2206304 w 2466363"/>
                <a:gd name="connsiteY10" fmla="*/ 2298584 h 2499920"/>
                <a:gd name="connsiteX11" fmla="*/ 2206304 w 2466363"/>
                <a:gd name="connsiteY11" fmla="*/ 2298584 h 2499920"/>
                <a:gd name="connsiteX12" fmla="*/ 2046913 w 2466363"/>
                <a:gd name="connsiteY12" fmla="*/ 1837189 h 2499920"/>
                <a:gd name="connsiteX13" fmla="*/ 1770077 w 2466363"/>
                <a:gd name="connsiteY13" fmla="*/ 1560353 h 2499920"/>
                <a:gd name="connsiteX14" fmla="*/ 1451295 w 2466363"/>
                <a:gd name="connsiteY14" fmla="*/ 1417740 h 2499920"/>
                <a:gd name="connsiteX15" fmla="*/ 1451295 w 2466363"/>
                <a:gd name="connsiteY15" fmla="*/ 1417740 h 2499920"/>
                <a:gd name="connsiteX16" fmla="*/ 1870745 w 2466363"/>
                <a:gd name="connsiteY16" fmla="*/ 1510019 h 2499920"/>
                <a:gd name="connsiteX17" fmla="*/ 2189526 w 2466363"/>
                <a:gd name="connsiteY17" fmla="*/ 1719744 h 2499920"/>
                <a:gd name="connsiteX18" fmla="*/ 2466363 w 2466363"/>
                <a:gd name="connsiteY18" fmla="*/ 2155971 h 2499920"/>
                <a:gd name="connsiteX19" fmla="*/ 2466363 w 2466363"/>
                <a:gd name="connsiteY19" fmla="*/ 2155971 h 2499920"/>
                <a:gd name="connsiteX20" fmla="*/ 2206304 w 2466363"/>
                <a:gd name="connsiteY20" fmla="*/ 2499920 h 2499920"/>
                <a:gd name="connsiteX21" fmla="*/ 2206304 w 2466363"/>
                <a:gd name="connsiteY21" fmla="*/ 2499920 h 2499920"/>
                <a:gd name="connsiteX22" fmla="*/ 1258348 w 2466363"/>
                <a:gd name="connsiteY22" fmla="*/ 2013358 h 2499920"/>
                <a:gd name="connsiteX23" fmla="*/ 222552 w 2466363"/>
                <a:gd name="connsiteY23" fmla="*/ 2496040 h 2499920"/>
                <a:gd name="connsiteX24" fmla="*/ 0 w 2466363"/>
                <a:gd name="connsiteY24" fmla="*/ 2214694 h 2499920"/>
                <a:gd name="connsiteX25" fmla="*/ 0 w 2466363"/>
                <a:gd name="connsiteY25" fmla="*/ 2214694 h 2499920"/>
                <a:gd name="connsiteX26" fmla="*/ 318781 w 2466363"/>
                <a:gd name="connsiteY26" fmla="*/ 1317072 h 2499920"/>
                <a:gd name="connsiteX27" fmla="*/ 864066 w 2466363"/>
                <a:gd name="connsiteY27" fmla="*/ 654342 h 2499920"/>
                <a:gd name="connsiteX28" fmla="*/ 1392572 w 2466363"/>
                <a:gd name="connsiteY28" fmla="*/ 369116 h 2499920"/>
                <a:gd name="connsiteX29" fmla="*/ 1392572 w 2466363"/>
                <a:gd name="connsiteY29" fmla="*/ 369116 h 2499920"/>
                <a:gd name="connsiteX30" fmla="*/ 738231 w 2466363"/>
                <a:gd name="connsiteY30" fmla="*/ 360727 h 2499920"/>
                <a:gd name="connsiteX31" fmla="*/ 109056 w 2466363"/>
                <a:gd name="connsiteY31" fmla="*/ 33556 h 2499920"/>
                <a:gd name="connsiteX0" fmla="*/ 109056 w 2466363"/>
                <a:gd name="connsiteY0" fmla="*/ 33556 h 2602720"/>
                <a:gd name="connsiteX1" fmla="*/ 1098957 w 2466363"/>
                <a:gd name="connsiteY1" fmla="*/ 209725 h 2602720"/>
                <a:gd name="connsiteX2" fmla="*/ 2164359 w 2466363"/>
                <a:gd name="connsiteY2" fmla="*/ 0 h 2602720"/>
                <a:gd name="connsiteX3" fmla="*/ 2164359 w 2466363"/>
                <a:gd name="connsiteY3" fmla="*/ 0 h 2602720"/>
                <a:gd name="connsiteX4" fmla="*/ 2248249 w 2466363"/>
                <a:gd name="connsiteY4" fmla="*/ 109057 h 2602720"/>
                <a:gd name="connsiteX5" fmla="*/ 2382473 w 2466363"/>
                <a:gd name="connsiteY5" fmla="*/ 276837 h 2602720"/>
                <a:gd name="connsiteX6" fmla="*/ 1468073 w 2466363"/>
                <a:gd name="connsiteY6" fmla="*/ 713065 h 2602720"/>
                <a:gd name="connsiteX7" fmla="*/ 654341 w 2466363"/>
                <a:gd name="connsiteY7" fmla="*/ 1325461 h 2602720"/>
                <a:gd name="connsiteX8" fmla="*/ 160439 w 2466363"/>
                <a:gd name="connsiteY8" fmla="*/ 2261219 h 2602720"/>
                <a:gd name="connsiteX9" fmla="*/ 1233181 w 2466363"/>
                <a:gd name="connsiteY9" fmla="*/ 1904301 h 2602720"/>
                <a:gd name="connsiteX10" fmla="*/ 2206304 w 2466363"/>
                <a:gd name="connsiteY10" fmla="*/ 2298584 h 2602720"/>
                <a:gd name="connsiteX11" fmla="*/ 2206304 w 2466363"/>
                <a:gd name="connsiteY11" fmla="*/ 2298584 h 2602720"/>
                <a:gd name="connsiteX12" fmla="*/ 2046913 w 2466363"/>
                <a:gd name="connsiteY12" fmla="*/ 1837189 h 2602720"/>
                <a:gd name="connsiteX13" fmla="*/ 1770077 w 2466363"/>
                <a:gd name="connsiteY13" fmla="*/ 1560353 h 2602720"/>
                <a:gd name="connsiteX14" fmla="*/ 1451295 w 2466363"/>
                <a:gd name="connsiteY14" fmla="*/ 1417740 h 2602720"/>
                <a:gd name="connsiteX15" fmla="*/ 1451295 w 2466363"/>
                <a:gd name="connsiteY15" fmla="*/ 1417740 h 2602720"/>
                <a:gd name="connsiteX16" fmla="*/ 1870745 w 2466363"/>
                <a:gd name="connsiteY16" fmla="*/ 1510019 h 2602720"/>
                <a:gd name="connsiteX17" fmla="*/ 2189526 w 2466363"/>
                <a:gd name="connsiteY17" fmla="*/ 1719744 h 2602720"/>
                <a:gd name="connsiteX18" fmla="*/ 2466363 w 2466363"/>
                <a:gd name="connsiteY18" fmla="*/ 2155971 h 2602720"/>
                <a:gd name="connsiteX19" fmla="*/ 2466363 w 2466363"/>
                <a:gd name="connsiteY19" fmla="*/ 2155971 h 2602720"/>
                <a:gd name="connsiteX20" fmla="*/ 2206304 w 2466363"/>
                <a:gd name="connsiteY20" fmla="*/ 2499920 h 2602720"/>
                <a:gd name="connsiteX21" fmla="*/ 2206304 w 2466363"/>
                <a:gd name="connsiteY21" fmla="*/ 2499920 h 2602720"/>
                <a:gd name="connsiteX22" fmla="*/ 1258348 w 2466363"/>
                <a:gd name="connsiteY22" fmla="*/ 2013358 h 2602720"/>
                <a:gd name="connsiteX23" fmla="*/ 333042 w 2466363"/>
                <a:gd name="connsiteY23" fmla="*/ 2602720 h 2602720"/>
                <a:gd name="connsiteX24" fmla="*/ 0 w 2466363"/>
                <a:gd name="connsiteY24" fmla="*/ 2214694 h 2602720"/>
                <a:gd name="connsiteX25" fmla="*/ 0 w 2466363"/>
                <a:gd name="connsiteY25" fmla="*/ 2214694 h 2602720"/>
                <a:gd name="connsiteX26" fmla="*/ 318781 w 2466363"/>
                <a:gd name="connsiteY26" fmla="*/ 1317072 h 2602720"/>
                <a:gd name="connsiteX27" fmla="*/ 864066 w 2466363"/>
                <a:gd name="connsiteY27" fmla="*/ 654342 h 2602720"/>
                <a:gd name="connsiteX28" fmla="*/ 1392572 w 2466363"/>
                <a:gd name="connsiteY28" fmla="*/ 369116 h 2602720"/>
                <a:gd name="connsiteX29" fmla="*/ 1392572 w 2466363"/>
                <a:gd name="connsiteY29" fmla="*/ 369116 h 2602720"/>
                <a:gd name="connsiteX30" fmla="*/ 738231 w 2466363"/>
                <a:gd name="connsiteY30" fmla="*/ 360727 h 2602720"/>
                <a:gd name="connsiteX31" fmla="*/ 109056 w 2466363"/>
                <a:gd name="connsiteY31" fmla="*/ 33556 h 2602720"/>
                <a:gd name="connsiteX0" fmla="*/ 109056 w 2466363"/>
                <a:gd name="connsiteY0" fmla="*/ 33556 h 2602720"/>
                <a:gd name="connsiteX1" fmla="*/ 1098957 w 2466363"/>
                <a:gd name="connsiteY1" fmla="*/ 209725 h 2602720"/>
                <a:gd name="connsiteX2" fmla="*/ 2164359 w 2466363"/>
                <a:gd name="connsiteY2" fmla="*/ 0 h 2602720"/>
                <a:gd name="connsiteX3" fmla="*/ 2164359 w 2466363"/>
                <a:gd name="connsiteY3" fmla="*/ 0 h 2602720"/>
                <a:gd name="connsiteX4" fmla="*/ 2248249 w 2466363"/>
                <a:gd name="connsiteY4" fmla="*/ 109057 h 2602720"/>
                <a:gd name="connsiteX5" fmla="*/ 2382473 w 2466363"/>
                <a:gd name="connsiteY5" fmla="*/ 276837 h 2602720"/>
                <a:gd name="connsiteX6" fmla="*/ 1468073 w 2466363"/>
                <a:gd name="connsiteY6" fmla="*/ 713065 h 2602720"/>
                <a:gd name="connsiteX7" fmla="*/ 654341 w 2466363"/>
                <a:gd name="connsiteY7" fmla="*/ 1325461 h 2602720"/>
                <a:gd name="connsiteX8" fmla="*/ 160439 w 2466363"/>
                <a:gd name="connsiteY8" fmla="*/ 2261219 h 2602720"/>
                <a:gd name="connsiteX9" fmla="*/ 1301761 w 2466363"/>
                <a:gd name="connsiteY9" fmla="*/ 1881441 h 2602720"/>
                <a:gd name="connsiteX10" fmla="*/ 2206304 w 2466363"/>
                <a:gd name="connsiteY10" fmla="*/ 2298584 h 2602720"/>
                <a:gd name="connsiteX11" fmla="*/ 2206304 w 2466363"/>
                <a:gd name="connsiteY11" fmla="*/ 2298584 h 2602720"/>
                <a:gd name="connsiteX12" fmla="*/ 2046913 w 2466363"/>
                <a:gd name="connsiteY12" fmla="*/ 1837189 h 2602720"/>
                <a:gd name="connsiteX13" fmla="*/ 1770077 w 2466363"/>
                <a:gd name="connsiteY13" fmla="*/ 1560353 h 2602720"/>
                <a:gd name="connsiteX14" fmla="*/ 1451295 w 2466363"/>
                <a:gd name="connsiteY14" fmla="*/ 1417740 h 2602720"/>
                <a:gd name="connsiteX15" fmla="*/ 1451295 w 2466363"/>
                <a:gd name="connsiteY15" fmla="*/ 1417740 h 2602720"/>
                <a:gd name="connsiteX16" fmla="*/ 1870745 w 2466363"/>
                <a:gd name="connsiteY16" fmla="*/ 1510019 h 2602720"/>
                <a:gd name="connsiteX17" fmla="*/ 2189526 w 2466363"/>
                <a:gd name="connsiteY17" fmla="*/ 1719744 h 2602720"/>
                <a:gd name="connsiteX18" fmla="*/ 2466363 w 2466363"/>
                <a:gd name="connsiteY18" fmla="*/ 2155971 h 2602720"/>
                <a:gd name="connsiteX19" fmla="*/ 2466363 w 2466363"/>
                <a:gd name="connsiteY19" fmla="*/ 2155971 h 2602720"/>
                <a:gd name="connsiteX20" fmla="*/ 2206304 w 2466363"/>
                <a:gd name="connsiteY20" fmla="*/ 2499920 h 2602720"/>
                <a:gd name="connsiteX21" fmla="*/ 2206304 w 2466363"/>
                <a:gd name="connsiteY21" fmla="*/ 2499920 h 2602720"/>
                <a:gd name="connsiteX22" fmla="*/ 1258348 w 2466363"/>
                <a:gd name="connsiteY22" fmla="*/ 2013358 h 2602720"/>
                <a:gd name="connsiteX23" fmla="*/ 333042 w 2466363"/>
                <a:gd name="connsiteY23" fmla="*/ 2602720 h 2602720"/>
                <a:gd name="connsiteX24" fmla="*/ 0 w 2466363"/>
                <a:gd name="connsiteY24" fmla="*/ 2214694 h 2602720"/>
                <a:gd name="connsiteX25" fmla="*/ 0 w 2466363"/>
                <a:gd name="connsiteY25" fmla="*/ 2214694 h 2602720"/>
                <a:gd name="connsiteX26" fmla="*/ 318781 w 2466363"/>
                <a:gd name="connsiteY26" fmla="*/ 1317072 h 2602720"/>
                <a:gd name="connsiteX27" fmla="*/ 864066 w 2466363"/>
                <a:gd name="connsiteY27" fmla="*/ 654342 h 2602720"/>
                <a:gd name="connsiteX28" fmla="*/ 1392572 w 2466363"/>
                <a:gd name="connsiteY28" fmla="*/ 369116 h 2602720"/>
                <a:gd name="connsiteX29" fmla="*/ 1392572 w 2466363"/>
                <a:gd name="connsiteY29" fmla="*/ 369116 h 2602720"/>
                <a:gd name="connsiteX30" fmla="*/ 738231 w 2466363"/>
                <a:gd name="connsiteY30" fmla="*/ 360727 h 2602720"/>
                <a:gd name="connsiteX31" fmla="*/ 109056 w 2466363"/>
                <a:gd name="connsiteY31" fmla="*/ 33556 h 2602720"/>
                <a:gd name="connsiteX0" fmla="*/ 109056 w 2494233"/>
                <a:gd name="connsiteY0" fmla="*/ 33556 h 2602720"/>
                <a:gd name="connsiteX1" fmla="*/ 1098957 w 2494233"/>
                <a:gd name="connsiteY1" fmla="*/ 209725 h 2602720"/>
                <a:gd name="connsiteX2" fmla="*/ 2164359 w 2494233"/>
                <a:gd name="connsiteY2" fmla="*/ 0 h 2602720"/>
                <a:gd name="connsiteX3" fmla="*/ 2164359 w 2494233"/>
                <a:gd name="connsiteY3" fmla="*/ 0 h 2602720"/>
                <a:gd name="connsiteX4" fmla="*/ 2248249 w 2494233"/>
                <a:gd name="connsiteY4" fmla="*/ 109057 h 2602720"/>
                <a:gd name="connsiteX5" fmla="*/ 2494233 w 2494233"/>
                <a:gd name="connsiteY5" fmla="*/ 429237 h 2602720"/>
                <a:gd name="connsiteX6" fmla="*/ 1468073 w 2494233"/>
                <a:gd name="connsiteY6" fmla="*/ 713065 h 2602720"/>
                <a:gd name="connsiteX7" fmla="*/ 654341 w 2494233"/>
                <a:gd name="connsiteY7" fmla="*/ 1325461 h 2602720"/>
                <a:gd name="connsiteX8" fmla="*/ 160439 w 2494233"/>
                <a:gd name="connsiteY8" fmla="*/ 2261219 h 2602720"/>
                <a:gd name="connsiteX9" fmla="*/ 1301761 w 2494233"/>
                <a:gd name="connsiteY9" fmla="*/ 1881441 h 2602720"/>
                <a:gd name="connsiteX10" fmla="*/ 2206304 w 2494233"/>
                <a:gd name="connsiteY10" fmla="*/ 2298584 h 2602720"/>
                <a:gd name="connsiteX11" fmla="*/ 2206304 w 2494233"/>
                <a:gd name="connsiteY11" fmla="*/ 2298584 h 2602720"/>
                <a:gd name="connsiteX12" fmla="*/ 2046913 w 2494233"/>
                <a:gd name="connsiteY12" fmla="*/ 1837189 h 2602720"/>
                <a:gd name="connsiteX13" fmla="*/ 1770077 w 2494233"/>
                <a:gd name="connsiteY13" fmla="*/ 1560353 h 2602720"/>
                <a:gd name="connsiteX14" fmla="*/ 1451295 w 2494233"/>
                <a:gd name="connsiteY14" fmla="*/ 1417740 h 2602720"/>
                <a:gd name="connsiteX15" fmla="*/ 1451295 w 2494233"/>
                <a:gd name="connsiteY15" fmla="*/ 1417740 h 2602720"/>
                <a:gd name="connsiteX16" fmla="*/ 1870745 w 2494233"/>
                <a:gd name="connsiteY16" fmla="*/ 1510019 h 2602720"/>
                <a:gd name="connsiteX17" fmla="*/ 2189526 w 2494233"/>
                <a:gd name="connsiteY17" fmla="*/ 1719744 h 2602720"/>
                <a:gd name="connsiteX18" fmla="*/ 2466363 w 2494233"/>
                <a:gd name="connsiteY18" fmla="*/ 2155971 h 2602720"/>
                <a:gd name="connsiteX19" fmla="*/ 2466363 w 2494233"/>
                <a:gd name="connsiteY19" fmla="*/ 2155971 h 2602720"/>
                <a:gd name="connsiteX20" fmla="*/ 2206304 w 2494233"/>
                <a:gd name="connsiteY20" fmla="*/ 2499920 h 2602720"/>
                <a:gd name="connsiteX21" fmla="*/ 2206304 w 2494233"/>
                <a:gd name="connsiteY21" fmla="*/ 2499920 h 2602720"/>
                <a:gd name="connsiteX22" fmla="*/ 1258348 w 2494233"/>
                <a:gd name="connsiteY22" fmla="*/ 2013358 h 2602720"/>
                <a:gd name="connsiteX23" fmla="*/ 333042 w 2494233"/>
                <a:gd name="connsiteY23" fmla="*/ 2602720 h 2602720"/>
                <a:gd name="connsiteX24" fmla="*/ 0 w 2494233"/>
                <a:gd name="connsiteY24" fmla="*/ 2214694 h 2602720"/>
                <a:gd name="connsiteX25" fmla="*/ 0 w 2494233"/>
                <a:gd name="connsiteY25" fmla="*/ 2214694 h 2602720"/>
                <a:gd name="connsiteX26" fmla="*/ 318781 w 2494233"/>
                <a:gd name="connsiteY26" fmla="*/ 1317072 h 2602720"/>
                <a:gd name="connsiteX27" fmla="*/ 864066 w 2494233"/>
                <a:gd name="connsiteY27" fmla="*/ 654342 h 2602720"/>
                <a:gd name="connsiteX28" fmla="*/ 1392572 w 2494233"/>
                <a:gd name="connsiteY28" fmla="*/ 369116 h 2602720"/>
                <a:gd name="connsiteX29" fmla="*/ 1392572 w 2494233"/>
                <a:gd name="connsiteY29" fmla="*/ 369116 h 2602720"/>
                <a:gd name="connsiteX30" fmla="*/ 738231 w 2494233"/>
                <a:gd name="connsiteY30" fmla="*/ 360727 h 2602720"/>
                <a:gd name="connsiteX31" fmla="*/ 109056 w 2494233"/>
                <a:gd name="connsiteY31" fmla="*/ 33556 h 2602720"/>
                <a:gd name="connsiteX0" fmla="*/ 109056 w 2494233"/>
                <a:gd name="connsiteY0" fmla="*/ 33556 h 2602720"/>
                <a:gd name="connsiteX1" fmla="*/ 1098957 w 2494233"/>
                <a:gd name="connsiteY1" fmla="*/ 209725 h 2602720"/>
                <a:gd name="connsiteX2" fmla="*/ 2164359 w 2494233"/>
                <a:gd name="connsiteY2" fmla="*/ 0 h 2602720"/>
                <a:gd name="connsiteX3" fmla="*/ 2164359 w 2494233"/>
                <a:gd name="connsiteY3" fmla="*/ 0 h 2602720"/>
                <a:gd name="connsiteX4" fmla="*/ 2494233 w 2494233"/>
                <a:gd name="connsiteY4" fmla="*/ 429237 h 2602720"/>
                <a:gd name="connsiteX5" fmla="*/ 1468073 w 2494233"/>
                <a:gd name="connsiteY5" fmla="*/ 713065 h 2602720"/>
                <a:gd name="connsiteX6" fmla="*/ 654341 w 2494233"/>
                <a:gd name="connsiteY6" fmla="*/ 1325461 h 2602720"/>
                <a:gd name="connsiteX7" fmla="*/ 160439 w 2494233"/>
                <a:gd name="connsiteY7" fmla="*/ 2261219 h 2602720"/>
                <a:gd name="connsiteX8" fmla="*/ 1301761 w 2494233"/>
                <a:gd name="connsiteY8" fmla="*/ 1881441 h 2602720"/>
                <a:gd name="connsiteX9" fmla="*/ 2206304 w 2494233"/>
                <a:gd name="connsiteY9" fmla="*/ 2298584 h 2602720"/>
                <a:gd name="connsiteX10" fmla="*/ 2206304 w 2494233"/>
                <a:gd name="connsiteY10" fmla="*/ 2298584 h 2602720"/>
                <a:gd name="connsiteX11" fmla="*/ 2046913 w 2494233"/>
                <a:gd name="connsiteY11" fmla="*/ 1837189 h 2602720"/>
                <a:gd name="connsiteX12" fmla="*/ 1770077 w 2494233"/>
                <a:gd name="connsiteY12" fmla="*/ 1560353 h 2602720"/>
                <a:gd name="connsiteX13" fmla="*/ 1451295 w 2494233"/>
                <a:gd name="connsiteY13" fmla="*/ 1417740 h 2602720"/>
                <a:gd name="connsiteX14" fmla="*/ 1451295 w 2494233"/>
                <a:gd name="connsiteY14" fmla="*/ 1417740 h 2602720"/>
                <a:gd name="connsiteX15" fmla="*/ 1870745 w 2494233"/>
                <a:gd name="connsiteY15" fmla="*/ 1510019 h 2602720"/>
                <a:gd name="connsiteX16" fmla="*/ 2189526 w 2494233"/>
                <a:gd name="connsiteY16" fmla="*/ 1719744 h 2602720"/>
                <a:gd name="connsiteX17" fmla="*/ 2466363 w 2494233"/>
                <a:gd name="connsiteY17" fmla="*/ 2155971 h 2602720"/>
                <a:gd name="connsiteX18" fmla="*/ 2466363 w 2494233"/>
                <a:gd name="connsiteY18" fmla="*/ 2155971 h 2602720"/>
                <a:gd name="connsiteX19" fmla="*/ 2206304 w 2494233"/>
                <a:gd name="connsiteY19" fmla="*/ 2499920 h 2602720"/>
                <a:gd name="connsiteX20" fmla="*/ 2206304 w 2494233"/>
                <a:gd name="connsiteY20" fmla="*/ 2499920 h 2602720"/>
                <a:gd name="connsiteX21" fmla="*/ 1258348 w 2494233"/>
                <a:gd name="connsiteY21" fmla="*/ 2013358 h 2602720"/>
                <a:gd name="connsiteX22" fmla="*/ 333042 w 2494233"/>
                <a:gd name="connsiteY22" fmla="*/ 2602720 h 2602720"/>
                <a:gd name="connsiteX23" fmla="*/ 0 w 2494233"/>
                <a:gd name="connsiteY23" fmla="*/ 2214694 h 2602720"/>
                <a:gd name="connsiteX24" fmla="*/ 0 w 2494233"/>
                <a:gd name="connsiteY24" fmla="*/ 2214694 h 2602720"/>
                <a:gd name="connsiteX25" fmla="*/ 318781 w 2494233"/>
                <a:gd name="connsiteY25" fmla="*/ 1317072 h 2602720"/>
                <a:gd name="connsiteX26" fmla="*/ 864066 w 2494233"/>
                <a:gd name="connsiteY26" fmla="*/ 654342 h 2602720"/>
                <a:gd name="connsiteX27" fmla="*/ 1392572 w 2494233"/>
                <a:gd name="connsiteY27" fmla="*/ 369116 h 2602720"/>
                <a:gd name="connsiteX28" fmla="*/ 1392572 w 2494233"/>
                <a:gd name="connsiteY28" fmla="*/ 369116 h 2602720"/>
                <a:gd name="connsiteX29" fmla="*/ 738231 w 2494233"/>
                <a:gd name="connsiteY29" fmla="*/ 360727 h 2602720"/>
                <a:gd name="connsiteX30" fmla="*/ 109056 w 2494233"/>
                <a:gd name="connsiteY30" fmla="*/ 33556 h 2602720"/>
                <a:gd name="connsiteX0" fmla="*/ 109056 w 2545033"/>
                <a:gd name="connsiteY0" fmla="*/ 33556 h 2602720"/>
                <a:gd name="connsiteX1" fmla="*/ 1098957 w 2545033"/>
                <a:gd name="connsiteY1" fmla="*/ 209725 h 2602720"/>
                <a:gd name="connsiteX2" fmla="*/ 2164359 w 2545033"/>
                <a:gd name="connsiteY2" fmla="*/ 0 h 2602720"/>
                <a:gd name="connsiteX3" fmla="*/ 2164359 w 2545033"/>
                <a:gd name="connsiteY3" fmla="*/ 0 h 2602720"/>
                <a:gd name="connsiteX4" fmla="*/ 2545033 w 2545033"/>
                <a:gd name="connsiteY4" fmla="*/ 530837 h 2602720"/>
                <a:gd name="connsiteX5" fmla="*/ 1468073 w 2545033"/>
                <a:gd name="connsiteY5" fmla="*/ 713065 h 2602720"/>
                <a:gd name="connsiteX6" fmla="*/ 654341 w 2545033"/>
                <a:gd name="connsiteY6" fmla="*/ 1325461 h 2602720"/>
                <a:gd name="connsiteX7" fmla="*/ 160439 w 2545033"/>
                <a:gd name="connsiteY7" fmla="*/ 2261219 h 2602720"/>
                <a:gd name="connsiteX8" fmla="*/ 1301761 w 2545033"/>
                <a:gd name="connsiteY8" fmla="*/ 1881441 h 2602720"/>
                <a:gd name="connsiteX9" fmla="*/ 2206304 w 2545033"/>
                <a:gd name="connsiteY9" fmla="*/ 2298584 h 2602720"/>
                <a:gd name="connsiteX10" fmla="*/ 2206304 w 2545033"/>
                <a:gd name="connsiteY10" fmla="*/ 2298584 h 2602720"/>
                <a:gd name="connsiteX11" fmla="*/ 2046913 w 2545033"/>
                <a:gd name="connsiteY11" fmla="*/ 1837189 h 2602720"/>
                <a:gd name="connsiteX12" fmla="*/ 1770077 w 2545033"/>
                <a:gd name="connsiteY12" fmla="*/ 1560353 h 2602720"/>
                <a:gd name="connsiteX13" fmla="*/ 1451295 w 2545033"/>
                <a:gd name="connsiteY13" fmla="*/ 1417740 h 2602720"/>
                <a:gd name="connsiteX14" fmla="*/ 1451295 w 2545033"/>
                <a:gd name="connsiteY14" fmla="*/ 1417740 h 2602720"/>
                <a:gd name="connsiteX15" fmla="*/ 1870745 w 2545033"/>
                <a:gd name="connsiteY15" fmla="*/ 1510019 h 2602720"/>
                <a:gd name="connsiteX16" fmla="*/ 2189526 w 2545033"/>
                <a:gd name="connsiteY16" fmla="*/ 1719744 h 2602720"/>
                <a:gd name="connsiteX17" fmla="*/ 2466363 w 2545033"/>
                <a:gd name="connsiteY17" fmla="*/ 2155971 h 2602720"/>
                <a:gd name="connsiteX18" fmla="*/ 2466363 w 2545033"/>
                <a:gd name="connsiteY18" fmla="*/ 2155971 h 2602720"/>
                <a:gd name="connsiteX19" fmla="*/ 2206304 w 2545033"/>
                <a:gd name="connsiteY19" fmla="*/ 2499920 h 2602720"/>
                <a:gd name="connsiteX20" fmla="*/ 2206304 w 2545033"/>
                <a:gd name="connsiteY20" fmla="*/ 2499920 h 2602720"/>
                <a:gd name="connsiteX21" fmla="*/ 1258348 w 2545033"/>
                <a:gd name="connsiteY21" fmla="*/ 2013358 h 2602720"/>
                <a:gd name="connsiteX22" fmla="*/ 333042 w 2545033"/>
                <a:gd name="connsiteY22" fmla="*/ 2602720 h 2602720"/>
                <a:gd name="connsiteX23" fmla="*/ 0 w 2545033"/>
                <a:gd name="connsiteY23" fmla="*/ 2214694 h 2602720"/>
                <a:gd name="connsiteX24" fmla="*/ 0 w 2545033"/>
                <a:gd name="connsiteY24" fmla="*/ 2214694 h 2602720"/>
                <a:gd name="connsiteX25" fmla="*/ 318781 w 2545033"/>
                <a:gd name="connsiteY25" fmla="*/ 1317072 h 2602720"/>
                <a:gd name="connsiteX26" fmla="*/ 864066 w 2545033"/>
                <a:gd name="connsiteY26" fmla="*/ 654342 h 2602720"/>
                <a:gd name="connsiteX27" fmla="*/ 1392572 w 2545033"/>
                <a:gd name="connsiteY27" fmla="*/ 369116 h 2602720"/>
                <a:gd name="connsiteX28" fmla="*/ 1392572 w 2545033"/>
                <a:gd name="connsiteY28" fmla="*/ 369116 h 2602720"/>
                <a:gd name="connsiteX29" fmla="*/ 738231 w 2545033"/>
                <a:gd name="connsiteY29" fmla="*/ 360727 h 2602720"/>
                <a:gd name="connsiteX30" fmla="*/ 109056 w 2545033"/>
                <a:gd name="connsiteY30" fmla="*/ 33556 h 2602720"/>
                <a:gd name="connsiteX0" fmla="*/ 109056 w 2601059"/>
                <a:gd name="connsiteY0" fmla="*/ 33556 h 2602720"/>
                <a:gd name="connsiteX1" fmla="*/ 1098957 w 2601059"/>
                <a:gd name="connsiteY1" fmla="*/ 209725 h 2602720"/>
                <a:gd name="connsiteX2" fmla="*/ 2164359 w 2601059"/>
                <a:gd name="connsiteY2" fmla="*/ 0 h 2602720"/>
                <a:gd name="connsiteX3" fmla="*/ 2164359 w 2601059"/>
                <a:gd name="connsiteY3" fmla="*/ 0 h 2602720"/>
                <a:gd name="connsiteX4" fmla="*/ 2545033 w 2601059"/>
                <a:gd name="connsiteY4" fmla="*/ 530837 h 2602720"/>
                <a:gd name="connsiteX5" fmla="*/ 1468073 w 2601059"/>
                <a:gd name="connsiteY5" fmla="*/ 713065 h 2602720"/>
                <a:gd name="connsiteX6" fmla="*/ 654341 w 2601059"/>
                <a:gd name="connsiteY6" fmla="*/ 1325461 h 2602720"/>
                <a:gd name="connsiteX7" fmla="*/ 160439 w 2601059"/>
                <a:gd name="connsiteY7" fmla="*/ 2261219 h 2602720"/>
                <a:gd name="connsiteX8" fmla="*/ 1301761 w 2601059"/>
                <a:gd name="connsiteY8" fmla="*/ 1881441 h 2602720"/>
                <a:gd name="connsiteX9" fmla="*/ 2206304 w 2601059"/>
                <a:gd name="connsiteY9" fmla="*/ 2298584 h 2602720"/>
                <a:gd name="connsiteX10" fmla="*/ 2206304 w 2601059"/>
                <a:gd name="connsiteY10" fmla="*/ 2298584 h 2602720"/>
                <a:gd name="connsiteX11" fmla="*/ 2046913 w 2601059"/>
                <a:gd name="connsiteY11" fmla="*/ 1837189 h 2602720"/>
                <a:gd name="connsiteX12" fmla="*/ 1770077 w 2601059"/>
                <a:gd name="connsiteY12" fmla="*/ 1560353 h 2602720"/>
                <a:gd name="connsiteX13" fmla="*/ 1451295 w 2601059"/>
                <a:gd name="connsiteY13" fmla="*/ 1417740 h 2602720"/>
                <a:gd name="connsiteX14" fmla="*/ 1451295 w 2601059"/>
                <a:gd name="connsiteY14" fmla="*/ 1417740 h 2602720"/>
                <a:gd name="connsiteX15" fmla="*/ 1870745 w 2601059"/>
                <a:gd name="connsiteY15" fmla="*/ 1510019 h 2602720"/>
                <a:gd name="connsiteX16" fmla="*/ 2189526 w 2601059"/>
                <a:gd name="connsiteY16" fmla="*/ 1719744 h 2602720"/>
                <a:gd name="connsiteX17" fmla="*/ 2466363 w 2601059"/>
                <a:gd name="connsiteY17" fmla="*/ 2155971 h 2602720"/>
                <a:gd name="connsiteX18" fmla="*/ 2466363 w 2601059"/>
                <a:gd name="connsiteY18" fmla="*/ 2155971 h 2602720"/>
                <a:gd name="connsiteX19" fmla="*/ 2206304 w 2601059"/>
                <a:gd name="connsiteY19" fmla="*/ 2499920 h 2602720"/>
                <a:gd name="connsiteX20" fmla="*/ 2206304 w 2601059"/>
                <a:gd name="connsiteY20" fmla="*/ 2499920 h 2602720"/>
                <a:gd name="connsiteX21" fmla="*/ 1258348 w 2601059"/>
                <a:gd name="connsiteY21" fmla="*/ 2013358 h 2602720"/>
                <a:gd name="connsiteX22" fmla="*/ 333042 w 2601059"/>
                <a:gd name="connsiteY22" fmla="*/ 2602720 h 2602720"/>
                <a:gd name="connsiteX23" fmla="*/ 0 w 2601059"/>
                <a:gd name="connsiteY23" fmla="*/ 2214694 h 2602720"/>
                <a:gd name="connsiteX24" fmla="*/ 0 w 2601059"/>
                <a:gd name="connsiteY24" fmla="*/ 2214694 h 2602720"/>
                <a:gd name="connsiteX25" fmla="*/ 318781 w 2601059"/>
                <a:gd name="connsiteY25" fmla="*/ 1317072 h 2602720"/>
                <a:gd name="connsiteX26" fmla="*/ 864066 w 2601059"/>
                <a:gd name="connsiteY26" fmla="*/ 654342 h 2602720"/>
                <a:gd name="connsiteX27" fmla="*/ 1392572 w 2601059"/>
                <a:gd name="connsiteY27" fmla="*/ 369116 h 2602720"/>
                <a:gd name="connsiteX28" fmla="*/ 1392572 w 2601059"/>
                <a:gd name="connsiteY28" fmla="*/ 369116 h 2602720"/>
                <a:gd name="connsiteX29" fmla="*/ 738231 w 2601059"/>
                <a:gd name="connsiteY29" fmla="*/ 360727 h 2602720"/>
                <a:gd name="connsiteX30" fmla="*/ 109056 w 2601059"/>
                <a:gd name="connsiteY30" fmla="*/ 33556 h 2602720"/>
                <a:gd name="connsiteX0" fmla="*/ 109056 w 2562332"/>
                <a:gd name="connsiteY0" fmla="*/ 33556 h 2602720"/>
                <a:gd name="connsiteX1" fmla="*/ 1098957 w 2562332"/>
                <a:gd name="connsiteY1" fmla="*/ 209725 h 2602720"/>
                <a:gd name="connsiteX2" fmla="*/ 2164359 w 2562332"/>
                <a:gd name="connsiteY2" fmla="*/ 0 h 2602720"/>
                <a:gd name="connsiteX3" fmla="*/ 2164359 w 2562332"/>
                <a:gd name="connsiteY3" fmla="*/ 0 h 2602720"/>
                <a:gd name="connsiteX4" fmla="*/ 2545033 w 2562332"/>
                <a:gd name="connsiteY4" fmla="*/ 530837 h 2602720"/>
                <a:gd name="connsiteX5" fmla="*/ 1468073 w 2562332"/>
                <a:gd name="connsiteY5" fmla="*/ 713065 h 2602720"/>
                <a:gd name="connsiteX6" fmla="*/ 654341 w 2562332"/>
                <a:gd name="connsiteY6" fmla="*/ 1325461 h 2602720"/>
                <a:gd name="connsiteX7" fmla="*/ 160439 w 2562332"/>
                <a:gd name="connsiteY7" fmla="*/ 2261219 h 2602720"/>
                <a:gd name="connsiteX8" fmla="*/ 1301761 w 2562332"/>
                <a:gd name="connsiteY8" fmla="*/ 1881441 h 2602720"/>
                <a:gd name="connsiteX9" fmla="*/ 2206304 w 2562332"/>
                <a:gd name="connsiteY9" fmla="*/ 2298584 h 2602720"/>
                <a:gd name="connsiteX10" fmla="*/ 2206304 w 2562332"/>
                <a:gd name="connsiteY10" fmla="*/ 2298584 h 2602720"/>
                <a:gd name="connsiteX11" fmla="*/ 2046913 w 2562332"/>
                <a:gd name="connsiteY11" fmla="*/ 1837189 h 2602720"/>
                <a:gd name="connsiteX12" fmla="*/ 1770077 w 2562332"/>
                <a:gd name="connsiteY12" fmla="*/ 1560353 h 2602720"/>
                <a:gd name="connsiteX13" fmla="*/ 1451295 w 2562332"/>
                <a:gd name="connsiteY13" fmla="*/ 1417740 h 2602720"/>
                <a:gd name="connsiteX14" fmla="*/ 1451295 w 2562332"/>
                <a:gd name="connsiteY14" fmla="*/ 1417740 h 2602720"/>
                <a:gd name="connsiteX15" fmla="*/ 1870745 w 2562332"/>
                <a:gd name="connsiteY15" fmla="*/ 1510019 h 2602720"/>
                <a:gd name="connsiteX16" fmla="*/ 2189526 w 2562332"/>
                <a:gd name="connsiteY16" fmla="*/ 1719744 h 2602720"/>
                <a:gd name="connsiteX17" fmla="*/ 2466363 w 2562332"/>
                <a:gd name="connsiteY17" fmla="*/ 2155971 h 2602720"/>
                <a:gd name="connsiteX18" fmla="*/ 2466363 w 2562332"/>
                <a:gd name="connsiteY18" fmla="*/ 2155971 h 2602720"/>
                <a:gd name="connsiteX19" fmla="*/ 2206304 w 2562332"/>
                <a:gd name="connsiteY19" fmla="*/ 2499920 h 2602720"/>
                <a:gd name="connsiteX20" fmla="*/ 2206304 w 2562332"/>
                <a:gd name="connsiteY20" fmla="*/ 2499920 h 2602720"/>
                <a:gd name="connsiteX21" fmla="*/ 1258348 w 2562332"/>
                <a:gd name="connsiteY21" fmla="*/ 2013358 h 2602720"/>
                <a:gd name="connsiteX22" fmla="*/ 333042 w 2562332"/>
                <a:gd name="connsiteY22" fmla="*/ 2602720 h 2602720"/>
                <a:gd name="connsiteX23" fmla="*/ 0 w 2562332"/>
                <a:gd name="connsiteY23" fmla="*/ 2214694 h 2602720"/>
                <a:gd name="connsiteX24" fmla="*/ 0 w 2562332"/>
                <a:gd name="connsiteY24" fmla="*/ 2214694 h 2602720"/>
                <a:gd name="connsiteX25" fmla="*/ 318781 w 2562332"/>
                <a:gd name="connsiteY25" fmla="*/ 1317072 h 2602720"/>
                <a:gd name="connsiteX26" fmla="*/ 864066 w 2562332"/>
                <a:gd name="connsiteY26" fmla="*/ 654342 h 2602720"/>
                <a:gd name="connsiteX27" fmla="*/ 1392572 w 2562332"/>
                <a:gd name="connsiteY27" fmla="*/ 369116 h 2602720"/>
                <a:gd name="connsiteX28" fmla="*/ 1392572 w 2562332"/>
                <a:gd name="connsiteY28" fmla="*/ 369116 h 2602720"/>
                <a:gd name="connsiteX29" fmla="*/ 738231 w 2562332"/>
                <a:gd name="connsiteY29" fmla="*/ 360727 h 2602720"/>
                <a:gd name="connsiteX30" fmla="*/ 109056 w 2562332"/>
                <a:gd name="connsiteY30" fmla="*/ 33556 h 2602720"/>
                <a:gd name="connsiteX0" fmla="*/ 109056 w 2614226"/>
                <a:gd name="connsiteY0" fmla="*/ 33556 h 2602720"/>
                <a:gd name="connsiteX1" fmla="*/ 1098957 w 2614226"/>
                <a:gd name="connsiteY1" fmla="*/ 209725 h 2602720"/>
                <a:gd name="connsiteX2" fmla="*/ 2164359 w 2614226"/>
                <a:gd name="connsiteY2" fmla="*/ 0 h 2602720"/>
                <a:gd name="connsiteX3" fmla="*/ 2164359 w 2614226"/>
                <a:gd name="connsiteY3" fmla="*/ 0 h 2602720"/>
                <a:gd name="connsiteX4" fmla="*/ 2545033 w 2614226"/>
                <a:gd name="connsiteY4" fmla="*/ 530837 h 2602720"/>
                <a:gd name="connsiteX5" fmla="*/ 2504859 w 2614226"/>
                <a:gd name="connsiteY5" fmla="*/ 685149 h 2602720"/>
                <a:gd name="connsiteX6" fmla="*/ 1468073 w 2614226"/>
                <a:gd name="connsiteY6" fmla="*/ 713065 h 2602720"/>
                <a:gd name="connsiteX7" fmla="*/ 654341 w 2614226"/>
                <a:gd name="connsiteY7" fmla="*/ 1325461 h 2602720"/>
                <a:gd name="connsiteX8" fmla="*/ 160439 w 2614226"/>
                <a:gd name="connsiteY8" fmla="*/ 2261219 h 2602720"/>
                <a:gd name="connsiteX9" fmla="*/ 1301761 w 2614226"/>
                <a:gd name="connsiteY9" fmla="*/ 1881441 h 2602720"/>
                <a:gd name="connsiteX10" fmla="*/ 2206304 w 2614226"/>
                <a:gd name="connsiteY10" fmla="*/ 2298584 h 2602720"/>
                <a:gd name="connsiteX11" fmla="*/ 2206304 w 2614226"/>
                <a:gd name="connsiteY11" fmla="*/ 2298584 h 2602720"/>
                <a:gd name="connsiteX12" fmla="*/ 2046913 w 2614226"/>
                <a:gd name="connsiteY12" fmla="*/ 1837189 h 2602720"/>
                <a:gd name="connsiteX13" fmla="*/ 1770077 w 2614226"/>
                <a:gd name="connsiteY13" fmla="*/ 1560353 h 2602720"/>
                <a:gd name="connsiteX14" fmla="*/ 1451295 w 2614226"/>
                <a:gd name="connsiteY14" fmla="*/ 1417740 h 2602720"/>
                <a:gd name="connsiteX15" fmla="*/ 1451295 w 2614226"/>
                <a:gd name="connsiteY15" fmla="*/ 1417740 h 2602720"/>
                <a:gd name="connsiteX16" fmla="*/ 1870745 w 2614226"/>
                <a:gd name="connsiteY16" fmla="*/ 1510019 h 2602720"/>
                <a:gd name="connsiteX17" fmla="*/ 2189526 w 2614226"/>
                <a:gd name="connsiteY17" fmla="*/ 1719744 h 2602720"/>
                <a:gd name="connsiteX18" fmla="*/ 2466363 w 2614226"/>
                <a:gd name="connsiteY18" fmla="*/ 2155971 h 2602720"/>
                <a:gd name="connsiteX19" fmla="*/ 2466363 w 2614226"/>
                <a:gd name="connsiteY19" fmla="*/ 2155971 h 2602720"/>
                <a:gd name="connsiteX20" fmla="*/ 2206304 w 2614226"/>
                <a:gd name="connsiteY20" fmla="*/ 2499920 h 2602720"/>
                <a:gd name="connsiteX21" fmla="*/ 2206304 w 2614226"/>
                <a:gd name="connsiteY21" fmla="*/ 2499920 h 2602720"/>
                <a:gd name="connsiteX22" fmla="*/ 1258348 w 2614226"/>
                <a:gd name="connsiteY22" fmla="*/ 2013358 h 2602720"/>
                <a:gd name="connsiteX23" fmla="*/ 333042 w 2614226"/>
                <a:gd name="connsiteY23" fmla="*/ 2602720 h 2602720"/>
                <a:gd name="connsiteX24" fmla="*/ 0 w 2614226"/>
                <a:gd name="connsiteY24" fmla="*/ 2214694 h 2602720"/>
                <a:gd name="connsiteX25" fmla="*/ 0 w 2614226"/>
                <a:gd name="connsiteY25" fmla="*/ 2214694 h 2602720"/>
                <a:gd name="connsiteX26" fmla="*/ 318781 w 2614226"/>
                <a:gd name="connsiteY26" fmla="*/ 1317072 h 2602720"/>
                <a:gd name="connsiteX27" fmla="*/ 864066 w 2614226"/>
                <a:gd name="connsiteY27" fmla="*/ 654342 h 2602720"/>
                <a:gd name="connsiteX28" fmla="*/ 1392572 w 2614226"/>
                <a:gd name="connsiteY28" fmla="*/ 369116 h 2602720"/>
                <a:gd name="connsiteX29" fmla="*/ 1392572 w 2614226"/>
                <a:gd name="connsiteY29" fmla="*/ 369116 h 2602720"/>
                <a:gd name="connsiteX30" fmla="*/ 738231 w 2614226"/>
                <a:gd name="connsiteY30" fmla="*/ 360727 h 2602720"/>
                <a:gd name="connsiteX31" fmla="*/ 109056 w 2614226"/>
                <a:gd name="connsiteY31" fmla="*/ 33556 h 2602720"/>
                <a:gd name="connsiteX0" fmla="*/ 109056 w 2553975"/>
                <a:gd name="connsiteY0" fmla="*/ 33556 h 2602720"/>
                <a:gd name="connsiteX1" fmla="*/ 1098957 w 2553975"/>
                <a:gd name="connsiteY1" fmla="*/ 209725 h 2602720"/>
                <a:gd name="connsiteX2" fmla="*/ 2164359 w 2553975"/>
                <a:gd name="connsiteY2" fmla="*/ 0 h 2602720"/>
                <a:gd name="connsiteX3" fmla="*/ 2164359 w 2553975"/>
                <a:gd name="connsiteY3" fmla="*/ 0 h 2602720"/>
                <a:gd name="connsiteX4" fmla="*/ 2545033 w 2553975"/>
                <a:gd name="connsiteY4" fmla="*/ 530837 h 2602720"/>
                <a:gd name="connsiteX5" fmla="*/ 2504859 w 2553975"/>
                <a:gd name="connsiteY5" fmla="*/ 685149 h 2602720"/>
                <a:gd name="connsiteX6" fmla="*/ 1468073 w 2553975"/>
                <a:gd name="connsiteY6" fmla="*/ 713065 h 2602720"/>
                <a:gd name="connsiteX7" fmla="*/ 654341 w 2553975"/>
                <a:gd name="connsiteY7" fmla="*/ 1325461 h 2602720"/>
                <a:gd name="connsiteX8" fmla="*/ 160439 w 2553975"/>
                <a:gd name="connsiteY8" fmla="*/ 2261219 h 2602720"/>
                <a:gd name="connsiteX9" fmla="*/ 1301761 w 2553975"/>
                <a:gd name="connsiteY9" fmla="*/ 1881441 h 2602720"/>
                <a:gd name="connsiteX10" fmla="*/ 2206304 w 2553975"/>
                <a:gd name="connsiteY10" fmla="*/ 2298584 h 2602720"/>
                <a:gd name="connsiteX11" fmla="*/ 2206304 w 2553975"/>
                <a:gd name="connsiteY11" fmla="*/ 2298584 h 2602720"/>
                <a:gd name="connsiteX12" fmla="*/ 2046913 w 2553975"/>
                <a:gd name="connsiteY12" fmla="*/ 1837189 h 2602720"/>
                <a:gd name="connsiteX13" fmla="*/ 1770077 w 2553975"/>
                <a:gd name="connsiteY13" fmla="*/ 1560353 h 2602720"/>
                <a:gd name="connsiteX14" fmla="*/ 1451295 w 2553975"/>
                <a:gd name="connsiteY14" fmla="*/ 1417740 h 2602720"/>
                <a:gd name="connsiteX15" fmla="*/ 1451295 w 2553975"/>
                <a:gd name="connsiteY15" fmla="*/ 1417740 h 2602720"/>
                <a:gd name="connsiteX16" fmla="*/ 1870745 w 2553975"/>
                <a:gd name="connsiteY16" fmla="*/ 1510019 h 2602720"/>
                <a:gd name="connsiteX17" fmla="*/ 2189526 w 2553975"/>
                <a:gd name="connsiteY17" fmla="*/ 1719744 h 2602720"/>
                <a:gd name="connsiteX18" fmla="*/ 2466363 w 2553975"/>
                <a:gd name="connsiteY18" fmla="*/ 2155971 h 2602720"/>
                <a:gd name="connsiteX19" fmla="*/ 2466363 w 2553975"/>
                <a:gd name="connsiteY19" fmla="*/ 2155971 h 2602720"/>
                <a:gd name="connsiteX20" fmla="*/ 2206304 w 2553975"/>
                <a:gd name="connsiteY20" fmla="*/ 2499920 h 2602720"/>
                <a:gd name="connsiteX21" fmla="*/ 2206304 w 2553975"/>
                <a:gd name="connsiteY21" fmla="*/ 2499920 h 2602720"/>
                <a:gd name="connsiteX22" fmla="*/ 1258348 w 2553975"/>
                <a:gd name="connsiteY22" fmla="*/ 2013358 h 2602720"/>
                <a:gd name="connsiteX23" fmla="*/ 333042 w 2553975"/>
                <a:gd name="connsiteY23" fmla="*/ 2602720 h 2602720"/>
                <a:gd name="connsiteX24" fmla="*/ 0 w 2553975"/>
                <a:gd name="connsiteY24" fmla="*/ 2214694 h 2602720"/>
                <a:gd name="connsiteX25" fmla="*/ 0 w 2553975"/>
                <a:gd name="connsiteY25" fmla="*/ 2214694 h 2602720"/>
                <a:gd name="connsiteX26" fmla="*/ 318781 w 2553975"/>
                <a:gd name="connsiteY26" fmla="*/ 1317072 h 2602720"/>
                <a:gd name="connsiteX27" fmla="*/ 864066 w 2553975"/>
                <a:gd name="connsiteY27" fmla="*/ 654342 h 2602720"/>
                <a:gd name="connsiteX28" fmla="*/ 1392572 w 2553975"/>
                <a:gd name="connsiteY28" fmla="*/ 369116 h 2602720"/>
                <a:gd name="connsiteX29" fmla="*/ 1392572 w 2553975"/>
                <a:gd name="connsiteY29" fmla="*/ 369116 h 2602720"/>
                <a:gd name="connsiteX30" fmla="*/ 738231 w 2553975"/>
                <a:gd name="connsiteY30" fmla="*/ 360727 h 2602720"/>
                <a:gd name="connsiteX31" fmla="*/ 109056 w 2553975"/>
                <a:gd name="connsiteY31" fmla="*/ 33556 h 2602720"/>
                <a:gd name="connsiteX0" fmla="*/ 109056 w 2525874"/>
                <a:gd name="connsiteY0" fmla="*/ 33556 h 2602720"/>
                <a:gd name="connsiteX1" fmla="*/ 1098957 w 2525874"/>
                <a:gd name="connsiteY1" fmla="*/ 209725 h 2602720"/>
                <a:gd name="connsiteX2" fmla="*/ 2164359 w 2525874"/>
                <a:gd name="connsiteY2" fmla="*/ 0 h 2602720"/>
                <a:gd name="connsiteX3" fmla="*/ 2164359 w 2525874"/>
                <a:gd name="connsiteY3" fmla="*/ 0 h 2602720"/>
                <a:gd name="connsiteX4" fmla="*/ 2504859 w 2525874"/>
                <a:gd name="connsiteY4" fmla="*/ 685149 h 2602720"/>
                <a:gd name="connsiteX5" fmla="*/ 1468073 w 2525874"/>
                <a:gd name="connsiteY5" fmla="*/ 713065 h 2602720"/>
                <a:gd name="connsiteX6" fmla="*/ 654341 w 2525874"/>
                <a:gd name="connsiteY6" fmla="*/ 1325461 h 2602720"/>
                <a:gd name="connsiteX7" fmla="*/ 160439 w 2525874"/>
                <a:gd name="connsiteY7" fmla="*/ 2261219 h 2602720"/>
                <a:gd name="connsiteX8" fmla="*/ 1301761 w 2525874"/>
                <a:gd name="connsiteY8" fmla="*/ 1881441 h 2602720"/>
                <a:gd name="connsiteX9" fmla="*/ 2206304 w 2525874"/>
                <a:gd name="connsiteY9" fmla="*/ 2298584 h 2602720"/>
                <a:gd name="connsiteX10" fmla="*/ 2206304 w 2525874"/>
                <a:gd name="connsiteY10" fmla="*/ 2298584 h 2602720"/>
                <a:gd name="connsiteX11" fmla="*/ 2046913 w 2525874"/>
                <a:gd name="connsiteY11" fmla="*/ 1837189 h 2602720"/>
                <a:gd name="connsiteX12" fmla="*/ 1770077 w 2525874"/>
                <a:gd name="connsiteY12" fmla="*/ 1560353 h 2602720"/>
                <a:gd name="connsiteX13" fmla="*/ 1451295 w 2525874"/>
                <a:gd name="connsiteY13" fmla="*/ 1417740 h 2602720"/>
                <a:gd name="connsiteX14" fmla="*/ 1451295 w 2525874"/>
                <a:gd name="connsiteY14" fmla="*/ 1417740 h 2602720"/>
                <a:gd name="connsiteX15" fmla="*/ 1870745 w 2525874"/>
                <a:gd name="connsiteY15" fmla="*/ 1510019 h 2602720"/>
                <a:gd name="connsiteX16" fmla="*/ 2189526 w 2525874"/>
                <a:gd name="connsiteY16" fmla="*/ 1719744 h 2602720"/>
                <a:gd name="connsiteX17" fmla="*/ 2466363 w 2525874"/>
                <a:gd name="connsiteY17" fmla="*/ 2155971 h 2602720"/>
                <a:gd name="connsiteX18" fmla="*/ 2466363 w 2525874"/>
                <a:gd name="connsiteY18" fmla="*/ 2155971 h 2602720"/>
                <a:gd name="connsiteX19" fmla="*/ 2206304 w 2525874"/>
                <a:gd name="connsiteY19" fmla="*/ 2499920 h 2602720"/>
                <a:gd name="connsiteX20" fmla="*/ 2206304 w 2525874"/>
                <a:gd name="connsiteY20" fmla="*/ 2499920 h 2602720"/>
                <a:gd name="connsiteX21" fmla="*/ 1258348 w 2525874"/>
                <a:gd name="connsiteY21" fmla="*/ 2013358 h 2602720"/>
                <a:gd name="connsiteX22" fmla="*/ 333042 w 2525874"/>
                <a:gd name="connsiteY22" fmla="*/ 2602720 h 2602720"/>
                <a:gd name="connsiteX23" fmla="*/ 0 w 2525874"/>
                <a:gd name="connsiteY23" fmla="*/ 2214694 h 2602720"/>
                <a:gd name="connsiteX24" fmla="*/ 0 w 2525874"/>
                <a:gd name="connsiteY24" fmla="*/ 2214694 h 2602720"/>
                <a:gd name="connsiteX25" fmla="*/ 318781 w 2525874"/>
                <a:gd name="connsiteY25" fmla="*/ 1317072 h 2602720"/>
                <a:gd name="connsiteX26" fmla="*/ 864066 w 2525874"/>
                <a:gd name="connsiteY26" fmla="*/ 654342 h 2602720"/>
                <a:gd name="connsiteX27" fmla="*/ 1392572 w 2525874"/>
                <a:gd name="connsiteY27" fmla="*/ 369116 h 2602720"/>
                <a:gd name="connsiteX28" fmla="*/ 1392572 w 2525874"/>
                <a:gd name="connsiteY28" fmla="*/ 369116 h 2602720"/>
                <a:gd name="connsiteX29" fmla="*/ 738231 w 2525874"/>
                <a:gd name="connsiteY29" fmla="*/ 360727 h 2602720"/>
                <a:gd name="connsiteX30" fmla="*/ 109056 w 2525874"/>
                <a:gd name="connsiteY30" fmla="*/ 33556 h 2602720"/>
                <a:gd name="connsiteX0" fmla="*/ 109056 w 2560213"/>
                <a:gd name="connsiteY0" fmla="*/ 33556 h 2602720"/>
                <a:gd name="connsiteX1" fmla="*/ 1098957 w 2560213"/>
                <a:gd name="connsiteY1" fmla="*/ 209725 h 2602720"/>
                <a:gd name="connsiteX2" fmla="*/ 2164359 w 2560213"/>
                <a:gd name="connsiteY2" fmla="*/ 0 h 2602720"/>
                <a:gd name="connsiteX3" fmla="*/ 2164359 w 2560213"/>
                <a:gd name="connsiteY3" fmla="*/ 0 h 2602720"/>
                <a:gd name="connsiteX4" fmla="*/ 2540419 w 2560213"/>
                <a:gd name="connsiteY4" fmla="*/ 568309 h 2602720"/>
                <a:gd name="connsiteX5" fmla="*/ 1468073 w 2560213"/>
                <a:gd name="connsiteY5" fmla="*/ 713065 h 2602720"/>
                <a:gd name="connsiteX6" fmla="*/ 654341 w 2560213"/>
                <a:gd name="connsiteY6" fmla="*/ 1325461 h 2602720"/>
                <a:gd name="connsiteX7" fmla="*/ 160439 w 2560213"/>
                <a:gd name="connsiteY7" fmla="*/ 2261219 h 2602720"/>
                <a:gd name="connsiteX8" fmla="*/ 1301761 w 2560213"/>
                <a:gd name="connsiteY8" fmla="*/ 1881441 h 2602720"/>
                <a:gd name="connsiteX9" fmla="*/ 2206304 w 2560213"/>
                <a:gd name="connsiteY9" fmla="*/ 2298584 h 2602720"/>
                <a:gd name="connsiteX10" fmla="*/ 2206304 w 2560213"/>
                <a:gd name="connsiteY10" fmla="*/ 2298584 h 2602720"/>
                <a:gd name="connsiteX11" fmla="*/ 2046913 w 2560213"/>
                <a:gd name="connsiteY11" fmla="*/ 1837189 h 2602720"/>
                <a:gd name="connsiteX12" fmla="*/ 1770077 w 2560213"/>
                <a:gd name="connsiteY12" fmla="*/ 1560353 h 2602720"/>
                <a:gd name="connsiteX13" fmla="*/ 1451295 w 2560213"/>
                <a:gd name="connsiteY13" fmla="*/ 1417740 h 2602720"/>
                <a:gd name="connsiteX14" fmla="*/ 1451295 w 2560213"/>
                <a:gd name="connsiteY14" fmla="*/ 1417740 h 2602720"/>
                <a:gd name="connsiteX15" fmla="*/ 1870745 w 2560213"/>
                <a:gd name="connsiteY15" fmla="*/ 1510019 h 2602720"/>
                <a:gd name="connsiteX16" fmla="*/ 2189526 w 2560213"/>
                <a:gd name="connsiteY16" fmla="*/ 1719744 h 2602720"/>
                <a:gd name="connsiteX17" fmla="*/ 2466363 w 2560213"/>
                <a:gd name="connsiteY17" fmla="*/ 2155971 h 2602720"/>
                <a:gd name="connsiteX18" fmla="*/ 2466363 w 2560213"/>
                <a:gd name="connsiteY18" fmla="*/ 2155971 h 2602720"/>
                <a:gd name="connsiteX19" fmla="*/ 2206304 w 2560213"/>
                <a:gd name="connsiteY19" fmla="*/ 2499920 h 2602720"/>
                <a:gd name="connsiteX20" fmla="*/ 2206304 w 2560213"/>
                <a:gd name="connsiteY20" fmla="*/ 2499920 h 2602720"/>
                <a:gd name="connsiteX21" fmla="*/ 1258348 w 2560213"/>
                <a:gd name="connsiteY21" fmla="*/ 2013358 h 2602720"/>
                <a:gd name="connsiteX22" fmla="*/ 333042 w 2560213"/>
                <a:gd name="connsiteY22" fmla="*/ 2602720 h 2602720"/>
                <a:gd name="connsiteX23" fmla="*/ 0 w 2560213"/>
                <a:gd name="connsiteY23" fmla="*/ 2214694 h 2602720"/>
                <a:gd name="connsiteX24" fmla="*/ 0 w 2560213"/>
                <a:gd name="connsiteY24" fmla="*/ 2214694 h 2602720"/>
                <a:gd name="connsiteX25" fmla="*/ 318781 w 2560213"/>
                <a:gd name="connsiteY25" fmla="*/ 1317072 h 2602720"/>
                <a:gd name="connsiteX26" fmla="*/ 864066 w 2560213"/>
                <a:gd name="connsiteY26" fmla="*/ 654342 h 2602720"/>
                <a:gd name="connsiteX27" fmla="*/ 1392572 w 2560213"/>
                <a:gd name="connsiteY27" fmla="*/ 369116 h 2602720"/>
                <a:gd name="connsiteX28" fmla="*/ 1392572 w 2560213"/>
                <a:gd name="connsiteY28" fmla="*/ 369116 h 2602720"/>
                <a:gd name="connsiteX29" fmla="*/ 738231 w 2560213"/>
                <a:gd name="connsiteY29" fmla="*/ 360727 h 2602720"/>
                <a:gd name="connsiteX30" fmla="*/ 109056 w 2560213"/>
                <a:gd name="connsiteY30" fmla="*/ 33556 h 2602720"/>
                <a:gd name="connsiteX0" fmla="*/ 109056 w 2560213"/>
                <a:gd name="connsiteY0" fmla="*/ 33556 h 2602720"/>
                <a:gd name="connsiteX1" fmla="*/ 1098957 w 2560213"/>
                <a:gd name="connsiteY1" fmla="*/ 209725 h 2602720"/>
                <a:gd name="connsiteX2" fmla="*/ 2164359 w 2560213"/>
                <a:gd name="connsiteY2" fmla="*/ 0 h 2602720"/>
                <a:gd name="connsiteX3" fmla="*/ 2164359 w 2560213"/>
                <a:gd name="connsiteY3" fmla="*/ 0 h 2602720"/>
                <a:gd name="connsiteX4" fmla="*/ 2540419 w 2560213"/>
                <a:gd name="connsiteY4" fmla="*/ 568309 h 2602720"/>
                <a:gd name="connsiteX5" fmla="*/ 1468073 w 2560213"/>
                <a:gd name="connsiteY5" fmla="*/ 713065 h 2602720"/>
                <a:gd name="connsiteX6" fmla="*/ 654341 w 2560213"/>
                <a:gd name="connsiteY6" fmla="*/ 1325461 h 2602720"/>
                <a:gd name="connsiteX7" fmla="*/ 160439 w 2560213"/>
                <a:gd name="connsiteY7" fmla="*/ 2261219 h 2602720"/>
                <a:gd name="connsiteX8" fmla="*/ 1301761 w 2560213"/>
                <a:gd name="connsiteY8" fmla="*/ 1881441 h 2602720"/>
                <a:gd name="connsiteX9" fmla="*/ 2206304 w 2560213"/>
                <a:gd name="connsiteY9" fmla="*/ 2298584 h 2602720"/>
                <a:gd name="connsiteX10" fmla="*/ 2206304 w 2560213"/>
                <a:gd name="connsiteY10" fmla="*/ 2298584 h 2602720"/>
                <a:gd name="connsiteX11" fmla="*/ 2046913 w 2560213"/>
                <a:gd name="connsiteY11" fmla="*/ 1837189 h 2602720"/>
                <a:gd name="connsiteX12" fmla="*/ 1770077 w 2560213"/>
                <a:gd name="connsiteY12" fmla="*/ 1560353 h 2602720"/>
                <a:gd name="connsiteX13" fmla="*/ 1451295 w 2560213"/>
                <a:gd name="connsiteY13" fmla="*/ 1417740 h 2602720"/>
                <a:gd name="connsiteX14" fmla="*/ 1451295 w 2560213"/>
                <a:gd name="connsiteY14" fmla="*/ 1417740 h 2602720"/>
                <a:gd name="connsiteX15" fmla="*/ 1870745 w 2560213"/>
                <a:gd name="connsiteY15" fmla="*/ 1510019 h 2602720"/>
                <a:gd name="connsiteX16" fmla="*/ 2189526 w 2560213"/>
                <a:gd name="connsiteY16" fmla="*/ 1719744 h 2602720"/>
                <a:gd name="connsiteX17" fmla="*/ 2466363 w 2560213"/>
                <a:gd name="connsiteY17" fmla="*/ 2155971 h 2602720"/>
                <a:gd name="connsiteX18" fmla="*/ 2466363 w 2560213"/>
                <a:gd name="connsiteY18" fmla="*/ 2155971 h 2602720"/>
                <a:gd name="connsiteX19" fmla="*/ 2206304 w 2560213"/>
                <a:gd name="connsiteY19" fmla="*/ 2499920 h 2602720"/>
                <a:gd name="connsiteX20" fmla="*/ 2206304 w 2560213"/>
                <a:gd name="connsiteY20" fmla="*/ 2499920 h 2602720"/>
                <a:gd name="connsiteX21" fmla="*/ 1258348 w 2560213"/>
                <a:gd name="connsiteY21" fmla="*/ 2013358 h 2602720"/>
                <a:gd name="connsiteX22" fmla="*/ 333042 w 2560213"/>
                <a:gd name="connsiteY22" fmla="*/ 2602720 h 2602720"/>
                <a:gd name="connsiteX23" fmla="*/ 0 w 2560213"/>
                <a:gd name="connsiteY23" fmla="*/ 2214694 h 2602720"/>
                <a:gd name="connsiteX24" fmla="*/ 0 w 2560213"/>
                <a:gd name="connsiteY24" fmla="*/ 2214694 h 2602720"/>
                <a:gd name="connsiteX25" fmla="*/ 318781 w 2560213"/>
                <a:gd name="connsiteY25" fmla="*/ 1317072 h 2602720"/>
                <a:gd name="connsiteX26" fmla="*/ 864066 w 2560213"/>
                <a:gd name="connsiteY26" fmla="*/ 654342 h 2602720"/>
                <a:gd name="connsiteX27" fmla="*/ 1392572 w 2560213"/>
                <a:gd name="connsiteY27" fmla="*/ 369116 h 2602720"/>
                <a:gd name="connsiteX28" fmla="*/ 1392572 w 2560213"/>
                <a:gd name="connsiteY28" fmla="*/ 369116 h 2602720"/>
                <a:gd name="connsiteX29" fmla="*/ 738231 w 2560213"/>
                <a:gd name="connsiteY29" fmla="*/ 360727 h 2602720"/>
                <a:gd name="connsiteX30" fmla="*/ 109056 w 2560213"/>
                <a:gd name="connsiteY30" fmla="*/ 33556 h 2602720"/>
                <a:gd name="connsiteX0" fmla="*/ 109056 w 2540419"/>
                <a:gd name="connsiteY0" fmla="*/ 33556 h 2602720"/>
                <a:gd name="connsiteX1" fmla="*/ 1098957 w 2540419"/>
                <a:gd name="connsiteY1" fmla="*/ 209725 h 2602720"/>
                <a:gd name="connsiteX2" fmla="*/ 2164359 w 2540419"/>
                <a:gd name="connsiteY2" fmla="*/ 0 h 2602720"/>
                <a:gd name="connsiteX3" fmla="*/ 2164359 w 2540419"/>
                <a:gd name="connsiteY3" fmla="*/ 0 h 2602720"/>
                <a:gd name="connsiteX4" fmla="*/ 2540419 w 2540419"/>
                <a:gd name="connsiteY4" fmla="*/ 568309 h 2602720"/>
                <a:gd name="connsiteX5" fmla="*/ 1468073 w 2540419"/>
                <a:gd name="connsiteY5" fmla="*/ 713065 h 2602720"/>
                <a:gd name="connsiteX6" fmla="*/ 654341 w 2540419"/>
                <a:gd name="connsiteY6" fmla="*/ 1325461 h 2602720"/>
                <a:gd name="connsiteX7" fmla="*/ 160439 w 2540419"/>
                <a:gd name="connsiteY7" fmla="*/ 2261219 h 2602720"/>
                <a:gd name="connsiteX8" fmla="*/ 1301761 w 2540419"/>
                <a:gd name="connsiteY8" fmla="*/ 1881441 h 2602720"/>
                <a:gd name="connsiteX9" fmla="*/ 2206304 w 2540419"/>
                <a:gd name="connsiteY9" fmla="*/ 2298584 h 2602720"/>
                <a:gd name="connsiteX10" fmla="*/ 2206304 w 2540419"/>
                <a:gd name="connsiteY10" fmla="*/ 2298584 h 2602720"/>
                <a:gd name="connsiteX11" fmla="*/ 2046913 w 2540419"/>
                <a:gd name="connsiteY11" fmla="*/ 1837189 h 2602720"/>
                <a:gd name="connsiteX12" fmla="*/ 1770077 w 2540419"/>
                <a:gd name="connsiteY12" fmla="*/ 1560353 h 2602720"/>
                <a:gd name="connsiteX13" fmla="*/ 1451295 w 2540419"/>
                <a:gd name="connsiteY13" fmla="*/ 1417740 h 2602720"/>
                <a:gd name="connsiteX14" fmla="*/ 1451295 w 2540419"/>
                <a:gd name="connsiteY14" fmla="*/ 1417740 h 2602720"/>
                <a:gd name="connsiteX15" fmla="*/ 1870745 w 2540419"/>
                <a:gd name="connsiteY15" fmla="*/ 1510019 h 2602720"/>
                <a:gd name="connsiteX16" fmla="*/ 2189526 w 2540419"/>
                <a:gd name="connsiteY16" fmla="*/ 1719744 h 2602720"/>
                <a:gd name="connsiteX17" fmla="*/ 2466363 w 2540419"/>
                <a:gd name="connsiteY17" fmla="*/ 2155971 h 2602720"/>
                <a:gd name="connsiteX18" fmla="*/ 2466363 w 2540419"/>
                <a:gd name="connsiteY18" fmla="*/ 2155971 h 2602720"/>
                <a:gd name="connsiteX19" fmla="*/ 2206304 w 2540419"/>
                <a:gd name="connsiteY19" fmla="*/ 2499920 h 2602720"/>
                <a:gd name="connsiteX20" fmla="*/ 2206304 w 2540419"/>
                <a:gd name="connsiteY20" fmla="*/ 2499920 h 2602720"/>
                <a:gd name="connsiteX21" fmla="*/ 1258348 w 2540419"/>
                <a:gd name="connsiteY21" fmla="*/ 2013358 h 2602720"/>
                <a:gd name="connsiteX22" fmla="*/ 333042 w 2540419"/>
                <a:gd name="connsiteY22" fmla="*/ 2602720 h 2602720"/>
                <a:gd name="connsiteX23" fmla="*/ 0 w 2540419"/>
                <a:gd name="connsiteY23" fmla="*/ 2214694 h 2602720"/>
                <a:gd name="connsiteX24" fmla="*/ 0 w 2540419"/>
                <a:gd name="connsiteY24" fmla="*/ 2214694 h 2602720"/>
                <a:gd name="connsiteX25" fmla="*/ 318781 w 2540419"/>
                <a:gd name="connsiteY25" fmla="*/ 1317072 h 2602720"/>
                <a:gd name="connsiteX26" fmla="*/ 864066 w 2540419"/>
                <a:gd name="connsiteY26" fmla="*/ 654342 h 2602720"/>
                <a:gd name="connsiteX27" fmla="*/ 1392572 w 2540419"/>
                <a:gd name="connsiteY27" fmla="*/ 369116 h 2602720"/>
                <a:gd name="connsiteX28" fmla="*/ 1392572 w 2540419"/>
                <a:gd name="connsiteY28" fmla="*/ 369116 h 2602720"/>
                <a:gd name="connsiteX29" fmla="*/ 738231 w 2540419"/>
                <a:gd name="connsiteY29" fmla="*/ 360727 h 2602720"/>
                <a:gd name="connsiteX30" fmla="*/ 109056 w 254041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468073 w 2601379"/>
                <a:gd name="connsiteY5" fmla="*/ 713065 h 2602720"/>
                <a:gd name="connsiteX6" fmla="*/ 654341 w 2601379"/>
                <a:gd name="connsiteY6" fmla="*/ 132546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468073 w 2601379"/>
                <a:gd name="connsiteY5" fmla="*/ 713065 h 2602720"/>
                <a:gd name="connsiteX6" fmla="*/ 654341 w 2601379"/>
                <a:gd name="connsiteY6" fmla="*/ 132546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468073 w 2601379"/>
                <a:gd name="connsiteY5" fmla="*/ 71306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301761 w 2601379"/>
                <a:gd name="connsiteY8" fmla="*/ 188144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2206304 w 2601379"/>
                <a:gd name="connsiteY20" fmla="*/ 2499920 h 2602720"/>
                <a:gd name="connsiteX21" fmla="*/ 1258348 w 2601379"/>
                <a:gd name="connsiteY21" fmla="*/ 2013358 h 2602720"/>
                <a:gd name="connsiteX22" fmla="*/ 333042 w 2601379"/>
                <a:gd name="connsiteY22" fmla="*/ 2602720 h 2602720"/>
                <a:gd name="connsiteX23" fmla="*/ 0 w 2601379"/>
                <a:gd name="connsiteY23" fmla="*/ 2214694 h 2602720"/>
                <a:gd name="connsiteX24" fmla="*/ 0 w 2601379"/>
                <a:gd name="connsiteY24" fmla="*/ 2214694 h 2602720"/>
                <a:gd name="connsiteX25" fmla="*/ 318781 w 2601379"/>
                <a:gd name="connsiteY25" fmla="*/ 1317072 h 2602720"/>
                <a:gd name="connsiteX26" fmla="*/ 864066 w 2601379"/>
                <a:gd name="connsiteY26" fmla="*/ 654342 h 2602720"/>
                <a:gd name="connsiteX27" fmla="*/ 1392572 w 2601379"/>
                <a:gd name="connsiteY27" fmla="*/ 369116 h 2602720"/>
                <a:gd name="connsiteX28" fmla="*/ 1392572 w 2601379"/>
                <a:gd name="connsiteY28" fmla="*/ 369116 h 2602720"/>
                <a:gd name="connsiteX29" fmla="*/ 738231 w 2601379"/>
                <a:gd name="connsiteY29" fmla="*/ 360727 h 2602720"/>
                <a:gd name="connsiteX30" fmla="*/ 109056 w 2601379"/>
                <a:gd name="connsiteY30" fmla="*/ 33556 h 2602720"/>
                <a:gd name="connsiteX0" fmla="*/ 109056 w 2601379"/>
                <a:gd name="connsiteY0" fmla="*/ 33556 h 2606600"/>
                <a:gd name="connsiteX1" fmla="*/ 1098957 w 2601379"/>
                <a:gd name="connsiteY1" fmla="*/ 209725 h 2606600"/>
                <a:gd name="connsiteX2" fmla="*/ 2164359 w 2601379"/>
                <a:gd name="connsiteY2" fmla="*/ 0 h 2606600"/>
                <a:gd name="connsiteX3" fmla="*/ 2164359 w 2601379"/>
                <a:gd name="connsiteY3" fmla="*/ 0 h 2606600"/>
                <a:gd name="connsiteX4" fmla="*/ 2601379 w 2601379"/>
                <a:gd name="connsiteY4" fmla="*/ 685149 h 2606600"/>
                <a:gd name="connsiteX5" fmla="*/ 1615393 w 2601379"/>
                <a:gd name="connsiteY5" fmla="*/ 702905 h 2606600"/>
                <a:gd name="connsiteX6" fmla="*/ 766101 w 2601379"/>
                <a:gd name="connsiteY6" fmla="*/ 1239101 h 2606600"/>
                <a:gd name="connsiteX7" fmla="*/ 160439 w 2601379"/>
                <a:gd name="connsiteY7" fmla="*/ 2261219 h 2606600"/>
                <a:gd name="connsiteX8" fmla="*/ 1261121 w 2601379"/>
                <a:gd name="connsiteY8" fmla="*/ 1845881 h 2606600"/>
                <a:gd name="connsiteX9" fmla="*/ 2206304 w 2601379"/>
                <a:gd name="connsiteY9" fmla="*/ 2298584 h 2606600"/>
                <a:gd name="connsiteX10" fmla="*/ 2206304 w 2601379"/>
                <a:gd name="connsiteY10" fmla="*/ 2298584 h 2606600"/>
                <a:gd name="connsiteX11" fmla="*/ 2046913 w 2601379"/>
                <a:gd name="connsiteY11" fmla="*/ 1837189 h 2606600"/>
                <a:gd name="connsiteX12" fmla="*/ 1770077 w 2601379"/>
                <a:gd name="connsiteY12" fmla="*/ 1560353 h 2606600"/>
                <a:gd name="connsiteX13" fmla="*/ 1451295 w 2601379"/>
                <a:gd name="connsiteY13" fmla="*/ 1417740 h 2606600"/>
                <a:gd name="connsiteX14" fmla="*/ 1451295 w 2601379"/>
                <a:gd name="connsiteY14" fmla="*/ 1417740 h 2606600"/>
                <a:gd name="connsiteX15" fmla="*/ 1870745 w 2601379"/>
                <a:gd name="connsiteY15" fmla="*/ 1510019 h 2606600"/>
                <a:gd name="connsiteX16" fmla="*/ 2189526 w 2601379"/>
                <a:gd name="connsiteY16" fmla="*/ 1719744 h 2606600"/>
                <a:gd name="connsiteX17" fmla="*/ 2466363 w 2601379"/>
                <a:gd name="connsiteY17" fmla="*/ 2155971 h 2606600"/>
                <a:gd name="connsiteX18" fmla="*/ 2466363 w 2601379"/>
                <a:gd name="connsiteY18" fmla="*/ 2155971 h 2606600"/>
                <a:gd name="connsiteX19" fmla="*/ 2206304 w 2601379"/>
                <a:gd name="connsiteY19" fmla="*/ 2499920 h 2606600"/>
                <a:gd name="connsiteX20" fmla="*/ 2160584 w 2601379"/>
                <a:gd name="connsiteY20" fmla="*/ 2606600 h 2606600"/>
                <a:gd name="connsiteX21" fmla="*/ 1258348 w 2601379"/>
                <a:gd name="connsiteY21" fmla="*/ 2013358 h 2606600"/>
                <a:gd name="connsiteX22" fmla="*/ 333042 w 2601379"/>
                <a:gd name="connsiteY22" fmla="*/ 2602720 h 2606600"/>
                <a:gd name="connsiteX23" fmla="*/ 0 w 2601379"/>
                <a:gd name="connsiteY23" fmla="*/ 2214694 h 2606600"/>
                <a:gd name="connsiteX24" fmla="*/ 0 w 2601379"/>
                <a:gd name="connsiteY24" fmla="*/ 2214694 h 2606600"/>
                <a:gd name="connsiteX25" fmla="*/ 318781 w 2601379"/>
                <a:gd name="connsiteY25" fmla="*/ 1317072 h 2606600"/>
                <a:gd name="connsiteX26" fmla="*/ 864066 w 2601379"/>
                <a:gd name="connsiteY26" fmla="*/ 654342 h 2606600"/>
                <a:gd name="connsiteX27" fmla="*/ 1392572 w 2601379"/>
                <a:gd name="connsiteY27" fmla="*/ 369116 h 2606600"/>
                <a:gd name="connsiteX28" fmla="*/ 1392572 w 2601379"/>
                <a:gd name="connsiteY28" fmla="*/ 369116 h 2606600"/>
                <a:gd name="connsiteX29" fmla="*/ 738231 w 2601379"/>
                <a:gd name="connsiteY29" fmla="*/ 360727 h 2606600"/>
                <a:gd name="connsiteX30" fmla="*/ 109056 w 2601379"/>
                <a:gd name="connsiteY30" fmla="*/ 33556 h 2606600"/>
                <a:gd name="connsiteX0" fmla="*/ 109056 w 2601379"/>
                <a:gd name="connsiteY0" fmla="*/ 33556 h 2667560"/>
                <a:gd name="connsiteX1" fmla="*/ 1098957 w 2601379"/>
                <a:gd name="connsiteY1" fmla="*/ 209725 h 2667560"/>
                <a:gd name="connsiteX2" fmla="*/ 2164359 w 2601379"/>
                <a:gd name="connsiteY2" fmla="*/ 0 h 2667560"/>
                <a:gd name="connsiteX3" fmla="*/ 2164359 w 2601379"/>
                <a:gd name="connsiteY3" fmla="*/ 0 h 2667560"/>
                <a:gd name="connsiteX4" fmla="*/ 2601379 w 2601379"/>
                <a:gd name="connsiteY4" fmla="*/ 685149 h 2667560"/>
                <a:gd name="connsiteX5" fmla="*/ 1615393 w 2601379"/>
                <a:gd name="connsiteY5" fmla="*/ 702905 h 2667560"/>
                <a:gd name="connsiteX6" fmla="*/ 766101 w 2601379"/>
                <a:gd name="connsiteY6" fmla="*/ 1239101 h 2667560"/>
                <a:gd name="connsiteX7" fmla="*/ 160439 w 2601379"/>
                <a:gd name="connsiteY7" fmla="*/ 2261219 h 2667560"/>
                <a:gd name="connsiteX8" fmla="*/ 1261121 w 2601379"/>
                <a:gd name="connsiteY8" fmla="*/ 1845881 h 2667560"/>
                <a:gd name="connsiteX9" fmla="*/ 2206304 w 2601379"/>
                <a:gd name="connsiteY9" fmla="*/ 2298584 h 2667560"/>
                <a:gd name="connsiteX10" fmla="*/ 2206304 w 2601379"/>
                <a:gd name="connsiteY10" fmla="*/ 2298584 h 2667560"/>
                <a:gd name="connsiteX11" fmla="*/ 2046913 w 2601379"/>
                <a:gd name="connsiteY11" fmla="*/ 1837189 h 2667560"/>
                <a:gd name="connsiteX12" fmla="*/ 1770077 w 2601379"/>
                <a:gd name="connsiteY12" fmla="*/ 1560353 h 2667560"/>
                <a:gd name="connsiteX13" fmla="*/ 1451295 w 2601379"/>
                <a:gd name="connsiteY13" fmla="*/ 1417740 h 2667560"/>
                <a:gd name="connsiteX14" fmla="*/ 1451295 w 2601379"/>
                <a:gd name="connsiteY14" fmla="*/ 1417740 h 2667560"/>
                <a:gd name="connsiteX15" fmla="*/ 1870745 w 2601379"/>
                <a:gd name="connsiteY15" fmla="*/ 1510019 h 2667560"/>
                <a:gd name="connsiteX16" fmla="*/ 2189526 w 2601379"/>
                <a:gd name="connsiteY16" fmla="*/ 1719744 h 2667560"/>
                <a:gd name="connsiteX17" fmla="*/ 2466363 w 2601379"/>
                <a:gd name="connsiteY17" fmla="*/ 2155971 h 2667560"/>
                <a:gd name="connsiteX18" fmla="*/ 2466363 w 2601379"/>
                <a:gd name="connsiteY18" fmla="*/ 2155971 h 2667560"/>
                <a:gd name="connsiteX19" fmla="*/ 2206304 w 2601379"/>
                <a:gd name="connsiteY19" fmla="*/ 2499920 h 2667560"/>
                <a:gd name="connsiteX20" fmla="*/ 1987864 w 2601379"/>
                <a:gd name="connsiteY20" fmla="*/ 2667560 h 2667560"/>
                <a:gd name="connsiteX21" fmla="*/ 1258348 w 2601379"/>
                <a:gd name="connsiteY21" fmla="*/ 2013358 h 2667560"/>
                <a:gd name="connsiteX22" fmla="*/ 333042 w 2601379"/>
                <a:gd name="connsiteY22" fmla="*/ 2602720 h 2667560"/>
                <a:gd name="connsiteX23" fmla="*/ 0 w 2601379"/>
                <a:gd name="connsiteY23" fmla="*/ 2214694 h 2667560"/>
                <a:gd name="connsiteX24" fmla="*/ 0 w 2601379"/>
                <a:gd name="connsiteY24" fmla="*/ 2214694 h 2667560"/>
                <a:gd name="connsiteX25" fmla="*/ 318781 w 2601379"/>
                <a:gd name="connsiteY25" fmla="*/ 1317072 h 2667560"/>
                <a:gd name="connsiteX26" fmla="*/ 864066 w 2601379"/>
                <a:gd name="connsiteY26" fmla="*/ 654342 h 2667560"/>
                <a:gd name="connsiteX27" fmla="*/ 1392572 w 2601379"/>
                <a:gd name="connsiteY27" fmla="*/ 369116 h 2667560"/>
                <a:gd name="connsiteX28" fmla="*/ 1392572 w 2601379"/>
                <a:gd name="connsiteY28" fmla="*/ 369116 h 2667560"/>
                <a:gd name="connsiteX29" fmla="*/ 738231 w 2601379"/>
                <a:gd name="connsiteY29" fmla="*/ 360727 h 2667560"/>
                <a:gd name="connsiteX30" fmla="*/ 109056 w 2601379"/>
                <a:gd name="connsiteY30" fmla="*/ 33556 h 2667560"/>
                <a:gd name="connsiteX0" fmla="*/ 109056 w 2601379"/>
                <a:gd name="connsiteY0" fmla="*/ 33556 h 2692173"/>
                <a:gd name="connsiteX1" fmla="*/ 1098957 w 2601379"/>
                <a:gd name="connsiteY1" fmla="*/ 209725 h 2692173"/>
                <a:gd name="connsiteX2" fmla="*/ 2164359 w 2601379"/>
                <a:gd name="connsiteY2" fmla="*/ 0 h 2692173"/>
                <a:gd name="connsiteX3" fmla="*/ 2164359 w 2601379"/>
                <a:gd name="connsiteY3" fmla="*/ 0 h 2692173"/>
                <a:gd name="connsiteX4" fmla="*/ 2601379 w 2601379"/>
                <a:gd name="connsiteY4" fmla="*/ 685149 h 2692173"/>
                <a:gd name="connsiteX5" fmla="*/ 1615393 w 2601379"/>
                <a:gd name="connsiteY5" fmla="*/ 702905 h 2692173"/>
                <a:gd name="connsiteX6" fmla="*/ 766101 w 2601379"/>
                <a:gd name="connsiteY6" fmla="*/ 1239101 h 2692173"/>
                <a:gd name="connsiteX7" fmla="*/ 160439 w 2601379"/>
                <a:gd name="connsiteY7" fmla="*/ 2261219 h 2692173"/>
                <a:gd name="connsiteX8" fmla="*/ 1261121 w 2601379"/>
                <a:gd name="connsiteY8" fmla="*/ 1845881 h 2692173"/>
                <a:gd name="connsiteX9" fmla="*/ 2206304 w 2601379"/>
                <a:gd name="connsiteY9" fmla="*/ 2298584 h 2692173"/>
                <a:gd name="connsiteX10" fmla="*/ 2206304 w 2601379"/>
                <a:gd name="connsiteY10" fmla="*/ 2298584 h 2692173"/>
                <a:gd name="connsiteX11" fmla="*/ 2046913 w 2601379"/>
                <a:gd name="connsiteY11" fmla="*/ 1837189 h 2692173"/>
                <a:gd name="connsiteX12" fmla="*/ 1770077 w 2601379"/>
                <a:gd name="connsiteY12" fmla="*/ 1560353 h 2692173"/>
                <a:gd name="connsiteX13" fmla="*/ 1451295 w 2601379"/>
                <a:gd name="connsiteY13" fmla="*/ 1417740 h 2692173"/>
                <a:gd name="connsiteX14" fmla="*/ 1451295 w 2601379"/>
                <a:gd name="connsiteY14" fmla="*/ 1417740 h 2692173"/>
                <a:gd name="connsiteX15" fmla="*/ 1870745 w 2601379"/>
                <a:gd name="connsiteY15" fmla="*/ 1510019 h 2692173"/>
                <a:gd name="connsiteX16" fmla="*/ 2189526 w 2601379"/>
                <a:gd name="connsiteY16" fmla="*/ 1719744 h 2692173"/>
                <a:gd name="connsiteX17" fmla="*/ 2466363 w 2601379"/>
                <a:gd name="connsiteY17" fmla="*/ 2155971 h 2692173"/>
                <a:gd name="connsiteX18" fmla="*/ 2466363 w 2601379"/>
                <a:gd name="connsiteY18" fmla="*/ 2155971 h 2692173"/>
                <a:gd name="connsiteX19" fmla="*/ 2206304 w 2601379"/>
                <a:gd name="connsiteY19" fmla="*/ 2499920 h 2692173"/>
                <a:gd name="connsiteX20" fmla="*/ 1987864 w 2601379"/>
                <a:gd name="connsiteY20" fmla="*/ 2667560 h 2692173"/>
                <a:gd name="connsiteX21" fmla="*/ 1258348 w 2601379"/>
                <a:gd name="connsiteY21" fmla="*/ 2013358 h 2692173"/>
                <a:gd name="connsiteX22" fmla="*/ 333042 w 2601379"/>
                <a:gd name="connsiteY22" fmla="*/ 2602720 h 2692173"/>
                <a:gd name="connsiteX23" fmla="*/ 0 w 2601379"/>
                <a:gd name="connsiteY23" fmla="*/ 2214694 h 2692173"/>
                <a:gd name="connsiteX24" fmla="*/ 0 w 2601379"/>
                <a:gd name="connsiteY24" fmla="*/ 2214694 h 2692173"/>
                <a:gd name="connsiteX25" fmla="*/ 318781 w 2601379"/>
                <a:gd name="connsiteY25" fmla="*/ 1317072 h 2692173"/>
                <a:gd name="connsiteX26" fmla="*/ 864066 w 2601379"/>
                <a:gd name="connsiteY26" fmla="*/ 654342 h 2692173"/>
                <a:gd name="connsiteX27" fmla="*/ 1392572 w 2601379"/>
                <a:gd name="connsiteY27" fmla="*/ 369116 h 2692173"/>
                <a:gd name="connsiteX28" fmla="*/ 1392572 w 2601379"/>
                <a:gd name="connsiteY28" fmla="*/ 369116 h 2692173"/>
                <a:gd name="connsiteX29" fmla="*/ 738231 w 2601379"/>
                <a:gd name="connsiteY29" fmla="*/ 360727 h 2692173"/>
                <a:gd name="connsiteX30" fmla="*/ 109056 w 2601379"/>
                <a:gd name="connsiteY30" fmla="*/ 33556 h 2692173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206304 w 2601379"/>
                <a:gd name="connsiteY19" fmla="*/ 2499920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1258348 w 2601379"/>
                <a:gd name="connsiteY19" fmla="*/ 2013358 h 2602720"/>
                <a:gd name="connsiteX20" fmla="*/ 333042 w 2601379"/>
                <a:gd name="connsiteY20" fmla="*/ 2602720 h 2602720"/>
                <a:gd name="connsiteX21" fmla="*/ 0 w 2601379"/>
                <a:gd name="connsiteY21" fmla="*/ 2214694 h 2602720"/>
                <a:gd name="connsiteX22" fmla="*/ 0 w 2601379"/>
                <a:gd name="connsiteY22" fmla="*/ 2214694 h 2602720"/>
                <a:gd name="connsiteX23" fmla="*/ 318781 w 2601379"/>
                <a:gd name="connsiteY23" fmla="*/ 1317072 h 2602720"/>
                <a:gd name="connsiteX24" fmla="*/ 864066 w 2601379"/>
                <a:gd name="connsiteY24" fmla="*/ 654342 h 2602720"/>
                <a:gd name="connsiteX25" fmla="*/ 1392572 w 2601379"/>
                <a:gd name="connsiteY25" fmla="*/ 369116 h 2602720"/>
                <a:gd name="connsiteX26" fmla="*/ 1392572 w 2601379"/>
                <a:gd name="connsiteY26" fmla="*/ 369116 h 2602720"/>
                <a:gd name="connsiteX27" fmla="*/ 738231 w 2601379"/>
                <a:gd name="connsiteY27" fmla="*/ 360727 h 2602720"/>
                <a:gd name="connsiteX28" fmla="*/ 109056 w 2601379"/>
                <a:gd name="connsiteY28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189900 w 2601379"/>
                <a:gd name="connsiteY19" fmla="*/ 2508869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189900 w 2601379"/>
                <a:gd name="connsiteY19" fmla="*/ 2508869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02720"/>
                <a:gd name="connsiteX1" fmla="*/ 1098957 w 2601379"/>
                <a:gd name="connsiteY1" fmla="*/ 209725 h 2602720"/>
                <a:gd name="connsiteX2" fmla="*/ 2164359 w 2601379"/>
                <a:gd name="connsiteY2" fmla="*/ 0 h 2602720"/>
                <a:gd name="connsiteX3" fmla="*/ 2164359 w 2601379"/>
                <a:gd name="connsiteY3" fmla="*/ 0 h 2602720"/>
                <a:gd name="connsiteX4" fmla="*/ 2601379 w 2601379"/>
                <a:gd name="connsiteY4" fmla="*/ 685149 h 2602720"/>
                <a:gd name="connsiteX5" fmla="*/ 1615393 w 2601379"/>
                <a:gd name="connsiteY5" fmla="*/ 702905 h 2602720"/>
                <a:gd name="connsiteX6" fmla="*/ 766101 w 2601379"/>
                <a:gd name="connsiteY6" fmla="*/ 1239101 h 2602720"/>
                <a:gd name="connsiteX7" fmla="*/ 160439 w 2601379"/>
                <a:gd name="connsiteY7" fmla="*/ 2261219 h 2602720"/>
                <a:gd name="connsiteX8" fmla="*/ 1261121 w 2601379"/>
                <a:gd name="connsiteY8" fmla="*/ 1845881 h 2602720"/>
                <a:gd name="connsiteX9" fmla="*/ 2206304 w 2601379"/>
                <a:gd name="connsiteY9" fmla="*/ 2298584 h 2602720"/>
                <a:gd name="connsiteX10" fmla="*/ 2206304 w 2601379"/>
                <a:gd name="connsiteY10" fmla="*/ 2298584 h 2602720"/>
                <a:gd name="connsiteX11" fmla="*/ 2046913 w 2601379"/>
                <a:gd name="connsiteY11" fmla="*/ 1837189 h 2602720"/>
                <a:gd name="connsiteX12" fmla="*/ 1770077 w 2601379"/>
                <a:gd name="connsiteY12" fmla="*/ 1560353 h 2602720"/>
                <a:gd name="connsiteX13" fmla="*/ 1451295 w 2601379"/>
                <a:gd name="connsiteY13" fmla="*/ 1417740 h 2602720"/>
                <a:gd name="connsiteX14" fmla="*/ 1451295 w 2601379"/>
                <a:gd name="connsiteY14" fmla="*/ 1417740 h 2602720"/>
                <a:gd name="connsiteX15" fmla="*/ 1870745 w 2601379"/>
                <a:gd name="connsiteY15" fmla="*/ 1510019 h 2602720"/>
                <a:gd name="connsiteX16" fmla="*/ 2189526 w 2601379"/>
                <a:gd name="connsiteY16" fmla="*/ 1719744 h 2602720"/>
                <a:gd name="connsiteX17" fmla="*/ 2466363 w 2601379"/>
                <a:gd name="connsiteY17" fmla="*/ 2155971 h 2602720"/>
                <a:gd name="connsiteX18" fmla="*/ 2466363 w 2601379"/>
                <a:gd name="connsiteY18" fmla="*/ 2155971 h 2602720"/>
                <a:gd name="connsiteX19" fmla="*/ 2189900 w 2601379"/>
                <a:gd name="connsiteY19" fmla="*/ 2508869 h 2602720"/>
                <a:gd name="connsiteX20" fmla="*/ 1258348 w 2601379"/>
                <a:gd name="connsiteY20" fmla="*/ 2013358 h 2602720"/>
                <a:gd name="connsiteX21" fmla="*/ 333042 w 2601379"/>
                <a:gd name="connsiteY21" fmla="*/ 2602720 h 2602720"/>
                <a:gd name="connsiteX22" fmla="*/ 0 w 2601379"/>
                <a:gd name="connsiteY22" fmla="*/ 2214694 h 2602720"/>
                <a:gd name="connsiteX23" fmla="*/ 0 w 2601379"/>
                <a:gd name="connsiteY23" fmla="*/ 2214694 h 2602720"/>
                <a:gd name="connsiteX24" fmla="*/ 318781 w 2601379"/>
                <a:gd name="connsiteY24" fmla="*/ 1317072 h 2602720"/>
                <a:gd name="connsiteX25" fmla="*/ 864066 w 2601379"/>
                <a:gd name="connsiteY25" fmla="*/ 654342 h 2602720"/>
                <a:gd name="connsiteX26" fmla="*/ 1392572 w 2601379"/>
                <a:gd name="connsiteY26" fmla="*/ 369116 h 2602720"/>
                <a:gd name="connsiteX27" fmla="*/ 1392572 w 2601379"/>
                <a:gd name="connsiteY27" fmla="*/ 369116 h 2602720"/>
                <a:gd name="connsiteX28" fmla="*/ 738231 w 2601379"/>
                <a:gd name="connsiteY28" fmla="*/ 360727 h 2602720"/>
                <a:gd name="connsiteX29" fmla="*/ 109056 w 2601379"/>
                <a:gd name="connsiteY29" fmla="*/ 33556 h 2602720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1295 w 2601379"/>
                <a:gd name="connsiteY14" fmla="*/ 141774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1295 w 2601379"/>
                <a:gd name="connsiteY14" fmla="*/ 141774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1295 w 2601379"/>
                <a:gd name="connsiteY14" fmla="*/ 141774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456375 w 2601379"/>
                <a:gd name="connsiteY14" fmla="*/ 1300900 h 2610469"/>
                <a:gd name="connsiteX15" fmla="*/ 1870745 w 2601379"/>
                <a:gd name="connsiteY15" fmla="*/ 1510019 h 2610469"/>
                <a:gd name="connsiteX16" fmla="*/ 2189526 w 2601379"/>
                <a:gd name="connsiteY16" fmla="*/ 1719744 h 2610469"/>
                <a:gd name="connsiteX17" fmla="*/ 2466363 w 2601379"/>
                <a:gd name="connsiteY17" fmla="*/ 2155971 h 2610469"/>
                <a:gd name="connsiteX18" fmla="*/ 2466363 w 2601379"/>
                <a:gd name="connsiteY18" fmla="*/ 2155971 h 2610469"/>
                <a:gd name="connsiteX19" fmla="*/ 2067980 w 2601379"/>
                <a:gd name="connsiteY19" fmla="*/ 2610469 h 2610469"/>
                <a:gd name="connsiteX20" fmla="*/ 1258348 w 2601379"/>
                <a:gd name="connsiteY20" fmla="*/ 2013358 h 2610469"/>
                <a:gd name="connsiteX21" fmla="*/ 333042 w 2601379"/>
                <a:gd name="connsiteY21" fmla="*/ 2602720 h 2610469"/>
                <a:gd name="connsiteX22" fmla="*/ 0 w 2601379"/>
                <a:gd name="connsiteY22" fmla="*/ 2214694 h 2610469"/>
                <a:gd name="connsiteX23" fmla="*/ 0 w 2601379"/>
                <a:gd name="connsiteY23" fmla="*/ 2214694 h 2610469"/>
                <a:gd name="connsiteX24" fmla="*/ 318781 w 2601379"/>
                <a:gd name="connsiteY24" fmla="*/ 1317072 h 2610469"/>
                <a:gd name="connsiteX25" fmla="*/ 864066 w 2601379"/>
                <a:gd name="connsiteY25" fmla="*/ 654342 h 2610469"/>
                <a:gd name="connsiteX26" fmla="*/ 1392572 w 2601379"/>
                <a:gd name="connsiteY26" fmla="*/ 369116 h 2610469"/>
                <a:gd name="connsiteX27" fmla="*/ 1392572 w 2601379"/>
                <a:gd name="connsiteY27" fmla="*/ 369116 h 2610469"/>
                <a:gd name="connsiteX28" fmla="*/ 738231 w 2601379"/>
                <a:gd name="connsiteY28" fmla="*/ 360727 h 2610469"/>
                <a:gd name="connsiteX29" fmla="*/ 109056 w 2601379"/>
                <a:gd name="connsiteY29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451295 w 2601379"/>
                <a:gd name="connsiteY13" fmla="*/ 1417740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375095 w 2601379"/>
                <a:gd name="connsiteY13" fmla="*/ 1239940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385255 w 2601379"/>
                <a:gd name="connsiteY13" fmla="*/ 1387260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770077 w 2601379"/>
                <a:gd name="connsiteY12" fmla="*/ 1560353 h 2610469"/>
                <a:gd name="connsiteX13" fmla="*/ 1870745 w 2601379"/>
                <a:gd name="connsiteY13" fmla="*/ 1510019 h 2610469"/>
                <a:gd name="connsiteX14" fmla="*/ 2189526 w 2601379"/>
                <a:gd name="connsiteY14" fmla="*/ 1719744 h 2610469"/>
                <a:gd name="connsiteX15" fmla="*/ 2466363 w 2601379"/>
                <a:gd name="connsiteY15" fmla="*/ 2155971 h 2610469"/>
                <a:gd name="connsiteX16" fmla="*/ 2466363 w 2601379"/>
                <a:gd name="connsiteY16" fmla="*/ 2155971 h 2610469"/>
                <a:gd name="connsiteX17" fmla="*/ 2067980 w 2601379"/>
                <a:gd name="connsiteY17" fmla="*/ 2610469 h 2610469"/>
                <a:gd name="connsiteX18" fmla="*/ 1258348 w 2601379"/>
                <a:gd name="connsiteY18" fmla="*/ 2013358 h 2610469"/>
                <a:gd name="connsiteX19" fmla="*/ 333042 w 2601379"/>
                <a:gd name="connsiteY19" fmla="*/ 2602720 h 2610469"/>
                <a:gd name="connsiteX20" fmla="*/ 0 w 2601379"/>
                <a:gd name="connsiteY20" fmla="*/ 2214694 h 2610469"/>
                <a:gd name="connsiteX21" fmla="*/ 0 w 2601379"/>
                <a:gd name="connsiteY21" fmla="*/ 2214694 h 2610469"/>
                <a:gd name="connsiteX22" fmla="*/ 318781 w 2601379"/>
                <a:gd name="connsiteY22" fmla="*/ 1317072 h 2610469"/>
                <a:gd name="connsiteX23" fmla="*/ 864066 w 2601379"/>
                <a:gd name="connsiteY23" fmla="*/ 654342 h 2610469"/>
                <a:gd name="connsiteX24" fmla="*/ 1392572 w 2601379"/>
                <a:gd name="connsiteY24" fmla="*/ 369116 h 2610469"/>
                <a:gd name="connsiteX25" fmla="*/ 1392572 w 2601379"/>
                <a:gd name="connsiteY25" fmla="*/ 369116 h 2610469"/>
                <a:gd name="connsiteX26" fmla="*/ 738231 w 2601379"/>
                <a:gd name="connsiteY26" fmla="*/ 360727 h 2610469"/>
                <a:gd name="connsiteX27" fmla="*/ 109056 w 2601379"/>
                <a:gd name="connsiteY27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672113 h 2610469"/>
                <a:gd name="connsiteX13" fmla="*/ 1870745 w 2601379"/>
                <a:gd name="connsiteY13" fmla="*/ 1510019 h 2610469"/>
                <a:gd name="connsiteX14" fmla="*/ 2189526 w 2601379"/>
                <a:gd name="connsiteY14" fmla="*/ 1719744 h 2610469"/>
                <a:gd name="connsiteX15" fmla="*/ 2466363 w 2601379"/>
                <a:gd name="connsiteY15" fmla="*/ 2155971 h 2610469"/>
                <a:gd name="connsiteX16" fmla="*/ 2466363 w 2601379"/>
                <a:gd name="connsiteY16" fmla="*/ 2155971 h 2610469"/>
                <a:gd name="connsiteX17" fmla="*/ 2067980 w 2601379"/>
                <a:gd name="connsiteY17" fmla="*/ 2610469 h 2610469"/>
                <a:gd name="connsiteX18" fmla="*/ 1258348 w 2601379"/>
                <a:gd name="connsiteY18" fmla="*/ 2013358 h 2610469"/>
                <a:gd name="connsiteX19" fmla="*/ 333042 w 2601379"/>
                <a:gd name="connsiteY19" fmla="*/ 2602720 h 2610469"/>
                <a:gd name="connsiteX20" fmla="*/ 0 w 2601379"/>
                <a:gd name="connsiteY20" fmla="*/ 2214694 h 2610469"/>
                <a:gd name="connsiteX21" fmla="*/ 0 w 2601379"/>
                <a:gd name="connsiteY21" fmla="*/ 2214694 h 2610469"/>
                <a:gd name="connsiteX22" fmla="*/ 318781 w 2601379"/>
                <a:gd name="connsiteY22" fmla="*/ 1317072 h 2610469"/>
                <a:gd name="connsiteX23" fmla="*/ 864066 w 2601379"/>
                <a:gd name="connsiteY23" fmla="*/ 654342 h 2610469"/>
                <a:gd name="connsiteX24" fmla="*/ 1392572 w 2601379"/>
                <a:gd name="connsiteY24" fmla="*/ 369116 h 2610469"/>
                <a:gd name="connsiteX25" fmla="*/ 1392572 w 2601379"/>
                <a:gd name="connsiteY25" fmla="*/ 369116 h 2610469"/>
                <a:gd name="connsiteX26" fmla="*/ 738231 w 2601379"/>
                <a:gd name="connsiteY26" fmla="*/ 360727 h 2610469"/>
                <a:gd name="connsiteX27" fmla="*/ 109056 w 2601379"/>
                <a:gd name="connsiteY27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672113 h 2610469"/>
                <a:gd name="connsiteX13" fmla="*/ 1417740 w 2601379"/>
                <a:gd name="connsiteY13" fmla="*/ 1386824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03097 w 2601379"/>
                <a:gd name="connsiteY12" fmla="*/ 1590198 h 2610469"/>
                <a:gd name="connsiteX13" fmla="*/ 1417740 w 2601379"/>
                <a:gd name="connsiteY13" fmla="*/ 1386824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03097 w 2601379"/>
                <a:gd name="connsiteY12" fmla="*/ 1590198 h 2610469"/>
                <a:gd name="connsiteX13" fmla="*/ 1417740 w 2601379"/>
                <a:gd name="connsiteY13" fmla="*/ 1192514 h 2610469"/>
                <a:gd name="connsiteX14" fmla="*/ 1870745 w 2601379"/>
                <a:gd name="connsiteY14" fmla="*/ 151001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03097 w 2601379"/>
                <a:gd name="connsiteY12" fmla="*/ 1590198 h 2610469"/>
                <a:gd name="connsiteX13" fmla="*/ 1417740 w 2601379"/>
                <a:gd name="connsiteY13" fmla="*/ 1192514 h 2610469"/>
                <a:gd name="connsiteX14" fmla="*/ 1945040 w 2601379"/>
                <a:gd name="connsiteY14" fmla="*/ 1420484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71677 w 2601379"/>
                <a:gd name="connsiteY12" fmla="*/ 1502568 h 2610469"/>
                <a:gd name="connsiteX13" fmla="*/ 1417740 w 2601379"/>
                <a:gd name="connsiteY13" fmla="*/ 1192514 h 2610469"/>
                <a:gd name="connsiteX14" fmla="*/ 1945040 w 2601379"/>
                <a:gd name="connsiteY14" fmla="*/ 1420484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510188 h 2610469"/>
                <a:gd name="connsiteX13" fmla="*/ 1417740 w 2601379"/>
                <a:gd name="connsiteY13" fmla="*/ 1192514 h 2610469"/>
                <a:gd name="connsiteX14" fmla="*/ 1945040 w 2601379"/>
                <a:gd name="connsiteY14" fmla="*/ 1420484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46913 w 2601379"/>
                <a:gd name="connsiteY11" fmla="*/ 1837189 h 2610469"/>
                <a:gd name="connsiteX12" fmla="*/ 1841197 w 2601379"/>
                <a:gd name="connsiteY12" fmla="*/ 151018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41197 w 2601379"/>
                <a:gd name="connsiteY12" fmla="*/ 151018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863125 w 2601379"/>
                <a:gd name="connsiteY14" fmla="*/ 138428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935515 w 2601379"/>
                <a:gd name="connsiteY14" fmla="*/ 1410959 h 2610469"/>
                <a:gd name="connsiteX15" fmla="*/ 2189526 w 2601379"/>
                <a:gd name="connsiteY15" fmla="*/ 171974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096443 w 2601379"/>
                <a:gd name="connsiteY11" fmla="*/ 192481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935515 w 2601379"/>
                <a:gd name="connsiteY14" fmla="*/ 1410959 h 2610469"/>
                <a:gd name="connsiteX15" fmla="*/ 2258106 w 2601379"/>
                <a:gd name="connsiteY15" fmla="*/ 173879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109056 w 2601379"/>
                <a:gd name="connsiteY0" fmla="*/ 33556 h 2610469"/>
                <a:gd name="connsiteX1" fmla="*/ 1098957 w 2601379"/>
                <a:gd name="connsiteY1" fmla="*/ 209725 h 2610469"/>
                <a:gd name="connsiteX2" fmla="*/ 2164359 w 2601379"/>
                <a:gd name="connsiteY2" fmla="*/ 0 h 2610469"/>
                <a:gd name="connsiteX3" fmla="*/ 2164359 w 2601379"/>
                <a:gd name="connsiteY3" fmla="*/ 0 h 2610469"/>
                <a:gd name="connsiteX4" fmla="*/ 2601379 w 2601379"/>
                <a:gd name="connsiteY4" fmla="*/ 685149 h 2610469"/>
                <a:gd name="connsiteX5" fmla="*/ 1615393 w 2601379"/>
                <a:gd name="connsiteY5" fmla="*/ 702905 h 2610469"/>
                <a:gd name="connsiteX6" fmla="*/ 766101 w 2601379"/>
                <a:gd name="connsiteY6" fmla="*/ 1239101 h 2610469"/>
                <a:gd name="connsiteX7" fmla="*/ 160439 w 2601379"/>
                <a:gd name="connsiteY7" fmla="*/ 2261219 h 2610469"/>
                <a:gd name="connsiteX8" fmla="*/ 1261121 w 2601379"/>
                <a:gd name="connsiteY8" fmla="*/ 1845881 h 2610469"/>
                <a:gd name="connsiteX9" fmla="*/ 2206304 w 2601379"/>
                <a:gd name="connsiteY9" fmla="*/ 2298584 h 2610469"/>
                <a:gd name="connsiteX10" fmla="*/ 2206304 w 2601379"/>
                <a:gd name="connsiteY10" fmla="*/ 2298584 h 2610469"/>
                <a:gd name="connsiteX11" fmla="*/ 2107873 w 2601379"/>
                <a:gd name="connsiteY11" fmla="*/ 1898149 h 2610469"/>
                <a:gd name="connsiteX12" fmla="*/ 1875487 w 2601379"/>
                <a:gd name="connsiteY12" fmla="*/ 1529238 h 2610469"/>
                <a:gd name="connsiteX13" fmla="*/ 1417740 w 2601379"/>
                <a:gd name="connsiteY13" fmla="*/ 1192514 h 2610469"/>
                <a:gd name="connsiteX14" fmla="*/ 1935515 w 2601379"/>
                <a:gd name="connsiteY14" fmla="*/ 1410959 h 2610469"/>
                <a:gd name="connsiteX15" fmla="*/ 2258106 w 2601379"/>
                <a:gd name="connsiteY15" fmla="*/ 1738794 h 2610469"/>
                <a:gd name="connsiteX16" fmla="*/ 2466363 w 2601379"/>
                <a:gd name="connsiteY16" fmla="*/ 2155971 h 2610469"/>
                <a:gd name="connsiteX17" fmla="*/ 2466363 w 2601379"/>
                <a:gd name="connsiteY17" fmla="*/ 2155971 h 2610469"/>
                <a:gd name="connsiteX18" fmla="*/ 2067980 w 2601379"/>
                <a:gd name="connsiteY18" fmla="*/ 2610469 h 2610469"/>
                <a:gd name="connsiteX19" fmla="*/ 1258348 w 2601379"/>
                <a:gd name="connsiteY19" fmla="*/ 2013358 h 2610469"/>
                <a:gd name="connsiteX20" fmla="*/ 333042 w 2601379"/>
                <a:gd name="connsiteY20" fmla="*/ 2602720 h 2610469"/>
                <a:gd name="connsiteX21" fmla="*/ 0 w 2601379"/>
                <a:gd name="connsiteY21" fmla="*/ 2214694 h 2610469"/>
                <a:gd name="connsiteX22" fmla="*/ 0 w 2601379"/>
                <a:gd name="connsiteY22" fmla="*/ 2214694 h 2610469"/>
                <a:gd name="connsiteX23" fmla="*/ 318781 w 2601379"/>
                <a:gd name="connsiteY23" fmla="*/ 1317072 h 2610469"/>
                <a:gd name="connsiteX24" fmla="*/ 864066 w 2601379"/>
                <a:gd name="connsiteY24" fmla="*/ 654342 h 2610469"/>
                <a:gd name="connsiteX25" fmla="*/ 1392572 w 2601379"/>
                <a:gd name="connsiteY25" fmla="*/ 369116 h 2610469"/>
                <a:gd name="connsiteX26" fmla="*/ 1392572 w 2601379"/>
                <a:gd name="connsiteY26" fmla="*/ 369116 h 2610469"/>
                <a:gd name="connsiteX27" fmla="*/ 738231 w 2601379"/>
                <a:gd name="connsiteY27" fmla="*/ 360727 h 2610469"/>
                <a:gd name="connsiteX28" fmla="*/ 109056 w 2601379"/>
                <a:gd name="connsiteY28" fmla="*/ 33556 h 2610469"/>
                <a:gd name="connsiteX0" fmla="*/ 86196 w 2601379"/>
                <a:gd name="connsiteY0" fmla="*/ 1791 h 2628234"/>
                <a:gd name="connsiteX1" fmla="*/ 1098957 w 2601379"/>
                <a:gd name="connsiteY1" fmla="*/ 227490 h 2628234"/>
                <a:gd name="connsiteX2" fmla="*/ 2164359 w 2601379"/>
                <a:gd name="connsiteY2" fmla="*/ 17765 h 2628234"/>
                <a:gd name="connsiteX3" fmla="*/ 2164359 w 2601379"/>
                <a:gd name="connsiteY3" fmla="*/ 17765 h 2628234"/>
                <a:gd name="connsiteX4" fmla="*/ 2601379 w 2601379"/>
                <a:gd name="connsiteY4" fmla="*/ 702914 h 2628234"/>
                <a:gd name="connsiteX5" fmla="*/ 1615393 w 2601379"/>
                <a:gd name="connsiteY5" fmla="*/ 720670 h 2628234"/>
                <a:gd name="connsiteX6" fmla="*/ 766101 w 2601379"/>
                <a:gd name="connsiteY6" fmla="*/ 1256866 h 2628234"/>
                <a:gd name="connsiteX7" fmla="*/ 160439 w 2601379"/>
                <a:gd name="connsiteY7" fmla="*/ 2278984 h 2628234"/>
                <a:gd name="connsiteX8" fmla="*/ 1261121 w 2601379"/>
                <a:gd name="connsiteY8" fmla="*/ 1863646 h 2628234"/>
                <a:gd name="connsiteX9" fmla="*/ 2206304 w 2601379"/>
                <a:gd name="connsiteY9" fmla="*/ 2316349 h 2628234"/>
                <a:gd name="connsiteX10" fmla="*/ 2206304 w 2601379"/>
                <a:gd name="connsiteY10" fmla="*/ 2316349 h 2628234"/>
                <a:gd name="connsiteX11" fmla="*/ 2107873 w 2601379"/>
                <a:gd name="connsiteY11" fmla="*/ 1915914 h 2628234"/>
                <a:gd name="connsiteX12" fmla="*/ 1875487 w 2601379"/>
                <a:gd name="connsiteY12" fmla="*/ 1547003 h 2628234"/>
                <a:gd name="connsiteX13" fmla="*/ 1417740 w 2601379"/>
                <a:gd name="connsiteY13" fmla="*/ 1210279 h 2628234"/>
                <a:gd name="connsiteX14" fmla="*/ 1935515 w 2601379"/>
                <a:gd name="connsiteY14" fmla="*/ 1428724 h 2628234"/>
                <a:gd name="connsiteX15" fmla="*/ 2258106 w 2601379"/>
                <a:gd name="connsiteY15" fmla="*/ 1756559 h 2628234"/>
                <a:gd name="connsiteX16" fmla="*/ 2466363 w 2601379"/>
                <a:gd name="connsiteY16" fmla="*/ 2173736 h 2628234"/>
                <a:gd name="connsiteX17" fmla="*/ 2466363 w 2601379"/>
                <a:gd name="connsiteY17" fmla="*/ 2173736 h 2628234"/>
                <a:gd name="connsiteX18" fmla="*/ 2067980 w 2601379"/>
                <a:gd name="connsiteY18" fmla="*/ 2628234 h 2628234"/>
                <a:gd name="connsiteX19" fmla="*/ 1258348 w 2601379"/>
                <a:gd name="connsiteY19" fmla="*/ 2031123 h 2628234"/>
                <a:gd name="connsiteX20" fmla="*/ 333042 w 2601379"/>
                <a:gd name="connsiteY20" fmla="*/ 2620485 h 2628234"/>
                <a:gd name="connsiteX21" fmla="*/ 0 w 2601379"/>
                <a:gd name="connsiteY21" fmla="*/ 2232459 h 2628234"/>
                <a:gd name="connsiteX22" fmla="*/ 0 w 2601379"/>
                <a:gd name="connsiteY22" fmla="*/ 2232459 h 2628234"/>
                <a:gd name="connsiteX23" fmla="*/ 318781 w 2601379"/>
                <a:gd name="connsiteY23" fmla="*/ 1334837 h 2628234"/>
                <a:gd name="connsiteX24" fmla="*/ 864066 w 2601379"/>
                <a:gd name="connsiteY24" fmla="*/ 672107 h 2628234"/>
                <a:gd name="connsiteX25" fmla="*/ 1392572 w 2601379"/>
                <a:gd name="connsiteY25" fmla="*/ 386881 h 2628234"/>
                <a:gd name="connsiteX26" fmla="*/ 1392572 w 2601379"/>
                <a:gd name="connsiteY26" fmla="*/ 386881 h 2628234"/>
                <a:gd name="connsiteX27" fmla="*/ 738231 w 2601379"/>
                <a:gd name="connsiteY27" fmla="*/ 378492 h 2628234"/>
                <a:gd name="connsiteX28" fmla="*/ 86196 w 2601379"/>
                <a:gd name="connsiteY28" fmla="*/ 1791 h 2628234"/>
                <a:gd name="connsiteX0" fmla="*/ 221238 w 2736421"/>
                <a:gd name="connsiteY0" fmla="*/ 5 h 2626448"/>
                <a:gd name="connsiteX1" fmla="*/ 1233999 w 2736421"/>
                <a:gd name="connsiteY1" fmla="*/ 225704 h 2626448"/>
                <a:gd name="connsiteX2" fmla="*/ 2299401 w 2736421"/>
                <a:gd name="connsiteY2" fmla="*/ 15979 h 2626448"/>
                <a:gd name="connsiteX3" fmla="*/ 2299401 w 2736421"/>
                <a:gd name="connsiteY3" fmla="*/ 15979 h 2626448"/>
                <a:gd name="connsiteX4" fmla="*/ 2736421 w 2736421"/>
                <a:gd name="connsiteY4" fmla="*/ 701128 h 2626448"/>
                <a:gd name="connsiteX5" fmla="*/ 1750435 w 2736421"/>
                <a:gd name="connsiteY5" fmla="*/ 718884 h 2626448"/>
                <a:gd name="connsiteX6" fmla="*/ 901143 w 2736421"/>
                <a:gd name="connsiteY6" fmla="*/ 1255080 h 2626448"/>
                <a:gd name="connsiteX7" fmla="*/ 295481 w 2736421"/>
                <a:gd name="connsiteY7" fmla="*/ 2277198 h 2626448"/>
                <a:gd name="connsiteX8" fmla="*/ 1396163 w 2736421"/>
                <a:gd name="connsiteY8" fmla="*/ 1861860 h 2626448"/>
                <a:gd name="connsiteX9" fmla="*/ 2341346 w 2736421"/>
                <a:gd name="connsiteY9" fmla="*/ 2314563 h 2626448"/>
                <a:gd name="connsiteX10" fmla="*/ 2341346 w 2736421"/>
                <a:gd name="connsiteY10" fmla="*/ 2314563 h 2626448"/>
                <a:gd name="connsiteX11" fmla="*/ 2242915 w 2736421"/>
                <a:gd name="connsiteY11" fmla="*/ 1914128 h 2626448"/>
                <a:gd name="connsiteX12" fmla="*/ 2010529 w 2736421"/>
                <a:gd name="connsiteY12" fmla="*/ 1545217 h 2626448"/>
                <a:gd name="connsiteX13" fmla="*/ 1552782 w 2736421"/>
                <a:gd name="connsiteY13" fmla="*/ 1208493 h 2626448"/>
                <a:gd name="connsiteX14" fmla="*/ 2070557 w 2736421"/>
                <a:gd name="connsiteY14" fmla="*/ 1426938 h 2626448"/>
                <a:gd name="connsiteX15" fmla="*/ 2393148 w 2736421"/>
                <a:gd name="connsiteY15" fmla="*/ 1754773 h 2626448"/>
                <a:gd name="connsiteX16" fmla="*/ 2601405 w 2736421"/>
                <a:gd name="connsiteY16" fmla="*/ 2171950 h 2626448"/>
                <a:gd name="connsiteX17" fmla="*/ 2601405 w 2736421"/>
                <a:gd name="connsiteY17" fmla="*/ 2171950 h 2626448"/>
                <a:gd name="connsiteX18" fmla="*/ 2203022 w 2736421"/>
                <a:gd name="connsiteY18" fmla="*/ 2626448 h 2626448"/>
                <a:gd name="connsiteX19" fmla="*/ 1393390 w 2736421"/>
                <a:gd name="connsiteY19" fmla="*/ 2029337 h 2626448"/>
                <a:gd name="connsiteX20" fmla="*/ 468084 w 2736421"/>
                <a:gd name="connsiteY20" fmla="*/ 2618699 h 2626448"/>
                <a:gd name="connsiteX21" fmla="*/ 135042 w 2736421"/>
                <a:gd name="connsiteY21" fmla="*/ 2230673 h 2626448"/>
                <a:gd name="connsiteX22" fmla="*/ 135042 w 2736421"/>
                <a:gd name="connsiteY22" fmla="*/ 2230673 h 2626448"/>
                <a:gd name="connsiteX23" fmla="*/ 453823 w 2736421"/>
                <a:gd name="connsiteY23" fmla="*/ 1333051 h 2626448"/>
                <a:gd name="connsiteX24" fmla="*/ 999108 w 2736421"/>
                <a:gd name="connsiteY24" fmla="*/ 670321 h 2626448"/>
                <a:gd name="connsiteX25" fmla="*/ 1527614 w 2736421"/>
                <a:gd name="connsiteY25" fmla="*/ 385095 h 2626448"/>
                <a:gd name="connsiteX26" fmla="*/ 1527614 w 2736421"/>
                <a:gd name="connsiteY26" fmla="*/ 385095 h 2626448"/>
                <a:gd name="connsiteX27" fmla="*/ 873273 w 2736421"/>
                <a:gd name="connsiteY27" fmla="*/ 376706 h 2626448"/>
                <a:gd name="connsiteX28" fmla="*/ 47832 w 2736421"/>
                <a:gd name="connsiteY28" fmla="*/ 219798 h 2626448"/>
                <a:gd name="connsiteX29" fmla="*/ 221238 w 2736421"/>
                <a:gd name="connsiteY29" fmla="*/ 5 h 2626448"/>
                <a:gd name="connsiteX0" fmla="*/ 3970 w 2692559"/>
                <a:gd name="connsiteY0" fmla="*/ 203819 h 2610469"/>
                <a:gd name="connsiteX1" fmla="*/ 1190137 w 2692559"/>
                <a:gd name="connsiteY1" fmla="*/ 209725 h 2610469"/>
                <a:gd name="connsiteX2" fmla="*/ 2255539 w 2692559"/>
                <a:gd name="connsiteY2" fmla="*/ 0 h 2610469"/>
                <a:gd name="connsiteX3" fmla="*/ 2255539 w 2692559"/>
                <a:gd name="connsiteY3" fmla="*/ 0 h 2610469"/>
                <a:gd name="connsiteX4" fmla="*/ 2692559 w 2692559"/>
                <a:gd name="connsiteY4" fmla="*/ 685149 h 2610469"/>
                <a:gd name="connsiteX5" fmla="*/ 1706573 w 2692559"/>
                <a:gd name="connsiteY5" fmla="*/ 702905 h 2610469"/>
                <a:gd name="connsiteX6" fmla="*/ 857281 w 2692559"/>
                <a:gd name="connsiteY6" fmla="*/ 1239101 h 2610469"/>
                <a:gd name="connsiteX7" fmla="*/ 251619 w 2692559"/>
                <a:gd name="connsiteY7" fmla="*/ 2261219 h 2610469"/>
                <a:gd name="connsiteX8" fmla="*/ 1352301 w 2692559"/>
                <a:gd name="connsiteY8" fmla="*/ 1845881 h 2610469"/>
                <a:gd name="connsiteX9" fmla="*/ 2297484 w 2692559"/>
                <a:gd name="connsiteY9" fmla="*/ 2298584 h 2610469"/>
                <a:gd name="connsiteX10" fmla="*/ 2297484 w 2692559"/>
                <a:gd name="connsiteY10" fmla="*/ 2298584 h 2610469"/>
                <a:gd name="connsiteX11" fmla="*/ 2199053 w 2692559"/>
                <a:gd name="connsiteY11" fmla="*/ 1898149 h 2610469"/>
                <a:gd name="connsiteX12" fmla="*/ 1966667 w 2692559"/>
                <a:gd name="connsiteY12" fmla="*/ 1529238 h 2610469"/>
                <a:gd name="connsiteX13" fmla="*/ 1508920 w 2692559"/>
                <a:gd name="connsiteY13" fmla="*/ 1192514 h 2610469"/>
                <a:gd name="connsiteX14" fmla="*/ 2026695 w 2692559"/>
                <a:gd name="connsiteY14" fmla="*/ 1410959 h 2610469"/>
                <a:gd name="connsiteX15" fmla="*/ 2349286 w 2692559"/>
                <a:gd name="connsiteY15" fmla="*/ 1738794 h 2610469"/>
                <a:gd name="connsiteX16" fmla="*/ 2557543 w 2692559"/>
                <a:gd name="connsiteY16" fmla="*/ 2155971 h 2610469"/>
                <a:gd name="connsiteX17" fmla="*/ 2557543 w 2692559"/>
                <a:gd name="connsiteY17" fmla="*/ 2155971 h 2610469"/>
                <a:gd name="connsiteX18" fmla="*/ 2159160 w 2692559"/>
                <a:gd name="connsiteY18" fmla="*/ 2610469 h 2610469"/>
                <a:gd name="connsiteX19" fmla="*/ 1349528 w 2692559"/>
                <a:gd name="connsiteY19" fmla="*/ 2013358 h 2610469"/>
                <a:gd name="connsiteX20" fmla="*/ 424222 w 2692559"/>
                <a:gd name="connsiteY20" fmla="*/ 2602720 h 2610469"/>
                <a:gd name="connsiteX21" fmla="*/ 91180 w 2692559"/>
                <a:gd name="connsiteY21" fmla="*/ 2214694 h 2610469"/>
                <a:gd name="connsiteX22" fmla="*/ 91180 w 2692559"/>
                <a:gd name="connsiteY22" fmla="*/ 2214694 h 2610469"/>
                <a:gd name="connsiteX23" fmla="*/ 409961 w 2692559"/>
                <a:gd name="connsiteY23" fmla="*/ 1317072 h 2610469"/>
                <a:gd name="connsiteX24" fmla="*/ 955246 w 2692559"/>
                <a:gd name="connsiteY24" fmla="*/ 654342 h 2610469"/>
                <a:gd name="connsiteX25" fmla="*/ 1483752 w 2692559"/>
                <a:gd name="connsiteY25" fmla="*/ 369116 h 2610469"/>
                <a:gd name="connsiteX26" fmla="*/ 1483752 w 2692559"/>
                <a:gd name="connsiteY26" fmla="*/ 369116 h 2610469"/>
                <a:gd name="connsiteX27" fmla="*/ 829411 w 2692559"/>
                <a:gd name="connsiteY27" fmla="*/ 360727 h 2610469"/>
                <a:gd name="connsiteX28" fmla="*/ 3970 w 2692559"/>
                <a:gd name="connsiteY28" fmla="*/ 203819 h 2610469"/>
                <a:gd name="connsiteX0" fmla="*/ 4331 w 2624340"/>
                <a:gd name="connsiteY0" fmla="*/ 1647 h 2655947"/>
                <a:gd name="connsiteX1" fmla="*/ 1121918 w 2624340"/>
                <a:gd name="connsiteY1" fmla="*/ 255203 h 2655947"/>
                <a:gd name="connsiteX2" fmla="*/ 2187320 w 2624340"/>
                <a:gd name="connsiteY2" fmla="*/ 45478 h 2655947"/>
                <a:gd name="connsiteX3" fmla="*/ 2187320 w 2624340"/>
                <a:gd name="connsiteY3" fmla="*/ 45478 h 2655947"/>
                <a:gd name="connsiteX4" fmla="*/ 2624340 w 2624340"/>
                <a:gd name="connsiteY4" fmla="*/ 730627 h 2655947"/>
                <a:gd name="connsiteX5" fmla="*/ 1638354 w 2624340"/>
                <a:gd name="connsiteY5" fmla="*/ 748383 h 2655947"/>
                <a:gd name="connsiteX6" fmla="*/ 789062 w 2624340"/>
                <a:gd name="connsiteY6" fmla="*/ 1284579 h 2655947"/>
                <a:gd name="connsiteX7" fmla="*/ 183400 w 2624340"/>
                <a:gd name="connsiteY7" fmla="*/ 2306697 h 2655947"/>
                <a:gd name="connsiteX8" fmla="*/ 1284082 w 2624340"/>
                <a:gd name="connsiteY8" fmla="*/ 1891359 h 2655947"/>
                <a:gd name="connsiteX9" fmla="*/ 2229265 w 2624340"/>
                <a:gd name="connsiteY9" fmla="*/ 2344062 h 2655947"/>
                <a:gd name="connsiteX10" fmla="*/ 2229265 w 2624340"/>
                <a:gd name="connsiteY10" fmla="*/ 2344062 h 2655947"/>
                <a:gd name="connsiteX11" fmla="*/ 2130834 w 2624340"/>
                <a:gd name="connsiteY11" fmla="*/ 1943627 h 2655947"/>
                <a:gd name="connsiteX12" fmla="*/ 1898448 w 2624340"/>
                <a:gd name="connsiteY12" fmla="*/ 1574716 h 2655947"/>
                <a:gd name="connsiteX13" fmla="*/ 1440701 w 2624340"/>
                <a:gd name="connsiteY13" fmla="*/ 1237992 h 2655947"/>
                <a:gd name="connsiteX14" fmla="*/ 1958476 w 2624340"/>
                <a:gd name="connsiteY14" fmla="*/ 1456437 h 2655947"/>
                <a:gd name="connsiteX15" fmla="*/ 2281067 w 2624340"/>
                <a:gd name="connsiteY15" fmla="*/ 1784272 h 2655947"/>
                <a:gd name="connsiteX16" fmla="*/ 2489324 w 2624340"/>
                <a:gd name="connsiteY16" fmla="*/ 2201449 h 2655947"/>
                <a:gd name="connsiteX17" fmla="*/ 2489324 w 2624340"/>
                <a:gd name="connsiteY17" fmla="*/ 2201449 h 2655947"/>
                <a:gd name="connsiteX18" fmla="*/ 2090941 w 2624340"/>
                <a:gd name="connsiteY18" fmla="*/ 2655947 h 2655947"/>
                <a:gd name="connsiteX19" fmla="*/ 1281309 w 2624340"/>
                <a:gd name="connsiteY19" fmla="*/ 2058836 h 2655947"/>
                <a:gd name="connsiteX20" fmla="*/ 356003 w 2624340"/>
                <a:gd name="connsiteY20" fmla="*/ 2648198 h 2655947"/>
                <a:gd name="connsiteX21" fmla="*/ 22961 w 2624340"/>
                <a:gd name="connsiteY21" fmla="*/ 2260172 h 2655947"/>
                <a:gd name="connsiteX22" fmla="*/ 22961 w 2624340"/>
                <a:gd name="connsiteY22" fmla="*/ 2260172 h 2655947"/>
                <a:gd name="connsiteX23" fmla="*/ 341742 w 2624340"/>
                <a:gd name="connsiteY23" fmla="*/ 1362550 h 2655947"/>
                <a:gd name="connsiteX24" fmla="*/ 887027 w 2624340"/>
                <a:gd name="connsiteY24" fmla="*/ 699820 h 2655947"/>
                <a:gd name="connsiteX25" fmla="*/ 1415533 w 2624340"/>
                <a:gd name="connsiteY25" fmla="*/ 414594 h 2655947"/>
                <a:gd name="connsiteX26" fmla="*/ 1415533 w 2624340"/>
                <a:gd name="connsiteY26" fmla="*/ 414594 h 2655947"/>
                <a:gd name="connsiteX27" fmla="*/ 761192 w 2624340"/>
                <a:gd name="connsiteY27" fmla="*/ 406205 h 2655947"/>
                <a:gd name="connsiteX28" fmla="*/ 4331 w 2624340"/>
                <a:gd name="connsiteY28" fmla="*/ 1647 h 2655947"/>
                <a:gd name="connsiteX0" fmla="*/ 62626 w 2682635"/>
                <a:gd name="connsiteY0" fmla="*/ 19917 h 2674217"/>
                <a:gd name="connsiteX1" fmla="*/ 1180213 w 2682635"/>
                <a:gd name="connsiteY1" fmla="*/ 273473 h 2674217"/>
                <a:gd name="connsiteX2" fmla="*/ 2245615 w 2682635"/>
                <a:gd name="connsiteY2" fmla="*/ 63748 h 2674217"/>
                <a:gd name="connsiteX3" fmla="*/ 2245615 w 2682635"/>
                <a:gd name="connsiteY3" fmla="*/ 63748 h 2674217"/>
                <a:gd name="connsiteX4" fmla="*/ 2682635 w 2682635"/>
                <a:gd name="connsiteY4" fmla="*/ 748897 h 2674217"/>
                <a:gd name="connsiteX5" fmla="*/ 1696649 w 2682635"/>
                <a:gd name="connsiteY5" fmla="*/ 766653 h 2674217"/>
                <a:gd name="connsiteX6" fmla="*/ 847357 w 2682635"/>
                <a:gd name="connsiteY6" fmla="*/ 1302849 h 2674217"/>
                <a:gd name="connsiteX7" fmla="*/ 241695 w 2682635"/>
                <a:gd name="connsiteY7" fmla="*/ 2324967 h 2674217"/>
                <a:gd name="connsiteX8" fmla="*/ 1342377 w 2682635"/>
                <a:gd name="connsiteY8" fmla="*/ 1909629 h 2674217"/>
                <a:gd name="connsiteX9" fmla="*/ 2287560 w 2682635"/>
                <a:gd name="connsiteY9" fmla="*/ 2362332 h 2674217"/>
                <a:gd name="connsiteX10" fmla="*/ 2287560 w 2682635"/>
                <a:gd name="connsiteY10" fmla="*/ 2362332 h 2674217"/>
                <a:gd name="connsiteX11" fmla="*/ 2189129 w 2682635"/>
                <a:gd name="connsiteY11" fmla="*/ 1961897 h 2674217"/>
                <a:gd name="connsiteX12" fmla="*/ 1956743 w 2682635"/>
                <a:gd name="connsiteY12" fmla="*/ 1592986 h 2674217"/>
                <a:gd name="connsiteX13" fmla="*/ 1498996 w 2682635"/>
                <a:gd name="connsiteY13" fmla="*/ 1256262 h 2674217"/>
                <a:gd name="connsiteX14" fmla="*/ 2016771 w 2682635"/>
                <a:gd name="connsiteY14" fmla="*/ 1474707 h 2674217"/>
                <a:gd name="connsiteX15" fmla="*/ 2339362 w 2682635"/>
                <a:gd name="connsiteY15" fmla="*/ 1802542 h 2674217"/>
                <a:gd name="connsiteX16" fmla="*/ 2547619 w 2682635"/>
                <a:gd name="connsiteY16" fmla="*/ 2219719 h 2674217"/>
                <a:gd name="connsiteX17" fmla="*/ 2547619 w 2682635"/>
                <a:gd name="connsiteY17" fmla="*/ 2219719 h 2674217"/>
                <a:gd name="connsiteX18" fmla="*/ 2149236 w 2682635"/>
                <a:gd name="connsiteY18" fmla="*/ 2674217 h 2674217"/>
                <a:gd name="connsiteX19" fmla="*/ 1339604 w 2682635"/>
                <a:gd name="connsiteY19" fmla="*/ 2077106 h 2674217"/>
                <a:gd name="connsiteX20" fmla="*/ 414298 w 2682635"/>
                <a:gd name="connsiteY20" fmla="*/ 2666468 h 2674217"/>
                <a:gd name="connsiteX21" fmla="*/ 81256 w 2682635"/>
                <a:gd name="connsiteY21" fmla="*/ 2278442 h 2674217"/>
                <a:gd name="connsiteX22" fmla="*/ 81256 w 2682635"/>
                <a:gd name="connsiteY22" fmla="*/ 2278442 h 2674217"/>
                <a:gd name="connsiteX23" fmla="*/ 400037 w 2682635"/>
                <a:gd name="connsiteY23" fmla="*/ 1380820 h 2674217"/>
                <a:gd name="connsiteX24" fmla="*/ 945322 w 2682635"/>
                <a:gd name="connsiteY24" fmla="*/ 718090 h 2674217"/>
                <a:gd name="connsiteX25" fmla="*/ 1473828 w 2682635"/>
                <a:gd name="connsiteY25" fmla="*/ 432864 h 2674217"/>
                <a:gd name="connsiteX26" fmla="*/ 1473828 w 2682635"/>
                <a:gd name="connsiteY26" fmla="*/ 432864 h 2674217"/>
                <a:gd name="connsiteX27" fmla="*/ 819487 w 2682635"/>
                <a:gd name="connsiteY27" fmla="*/ 424475 h 2674217"/>
                <a:gd name="connsiteX28" fmla="*/ 62626 w 2682635"/>
                <a:gd name="connsiteY28" fmla="*/ 19917 h 2674217"/>
                <a:gd name="connsiteX0" fmla="*/ 67605 w 2687614"/>
                <a:gd name="connsiteY0" fmla="*/ 0 h 2654300"/>
                <a:gd name="connsiteX1" fmla="*/ 1185192 w 2687614"/>
                <a:gd name="connsiteY1" fmla="*/ 253556 h 2654300"/>
                <a:gd name="connsiteX2" fmla="*/ 2250594 w 2687614"/>
                <a:gd name="connsiteY2" fmla="*/ 43831 h 2654300"/>
                <a:gd name="connsiteX3" fmla="*/ 2250594 w 2687614"/>
                <a:gd name="connsiteY3" fmla="*/ 43831 h 2654300"/>
                <a:gd name="connsiteX4" fmla="*/ 2687614 w 2687614"/>
                <a:gd name="connsiteY4" fmla="*/ 728980 h 2654300"/>
                <a:gd name="connsiteX5" fmla="*/ 1701628 w 2687614"/>
                <a:gd name="connsiteY5" fmla="*/ 746736 h 2654300"/>
                <a:gd name="connsiteX6" fmla="*/ 852336 w 2687614"/>
                <a:gd name="connsiteY6" fmla="*/ 1282932 h 2654300"/>
                <a:gd name="connsiteX7" fmla="*/ 246674 w 2687614"/>
                <a:gd name="connsiteY7" fmla="*/ 2305050 h 2654300"/>
                <a:gd name="connsiteX8" fmla="*/ 1347356 w 2687614"/>
                <a:gd name="connsiteY8" fmla="*/ 1889712 h 2654300"/>
                <a:gd name="connsiteX9" fmla="*/ 2292539 w 2687614"/>
                <a:gd name="connsiteY9" fmla="*/ 2342415 h 2654300"/>
                <a:gd name="connsiteX10" fmla="*/ 2292539 w 2687614"/>
                <a:gd name="connsiteY10" fmla="*/ 2342415 h 2654300"/>
                <a:gd name="connsiteX11" fmla="*/ 2194108 w 2687614"/>
                <a:gd name="connsiteY11" fmla="*/ 1941980 h 2654300"/>
                <a:gd name="connsiteX12" fmla="*/ 1961722 w 2687614"/>
                <a:gd name="connsiteY12" fmla="*/ 1573069 h 2654300"/>
                <a:gd name="connsiteX13" fmla="*/ 1503975 w 2687614"/>
                <a:gd name="connsiteY13" fmla="*/ 1236345 h 2654300"/>
                <a:gd name="connsiteX14" fmla="*/ 2021750 w 2687614"/>
                <a:gd name="connsiteY14" fmla="*/ 1454790 h 2654300"/>
                <a:gd name="connsiteX15" fmla="*/ 2344341 w 2687614"/>
                <a:gd name="connsiteY15" fmla="*/ 1782625 h 2654300"/>
                <a:gd name="connsiteX16" fmla="*/ 2552598 w 2687614"/>
                <a:gd name="connsiteY16" fmla="*/ 2199802 h 2654300"/>
                <a:gd name="connsiteX17" fmla="*/ 2552598 w 2687614"/>
                <a:gd name="connsiteY17" fmla="*/ 2199802 h 2654300"/>
                <a:gd name="connsiteX18" fmla="*/ 2154215 w 2687614"/>
                <a:gd name="connsiteY18" fmla="*/ 2654300 h 2654300"/>
                <a:gd name="connsiteX19" fmla="*/ 1344583 w 2687614"/>
                <a:gd name="connsiteY19" fmla="*/ 2057189 h 2654300"/>
                <a:gd name="connsiteX20" fmla="*/ 419277 w 2687614"/>
                <a:gd name="connsiteY20" fmla="*/ 2646551 h 2654300"/>
                <a:gd name="connsiteX21" fmla="*/ 86235 w 2687614"/>
                <a:gd name="connsiteY21" fmla="*/ 2258525 h 2654300"/>
                <a:gd name="connsiteX22" fmla="*/ 86235 w 2687614"/>
                <a:gd name="connsiteY22" fmla="*/ 2258525 h 2654300"/>
                <a:gd name="connsiteX23" fmla="*/ 405016 w 2687614"/>
                <a:gd name="connsiteY23" fmla="*/ 1360903 h 2654300"/>
                <a:gd name="connsiteX24" fmla="*/ 950301 w 2687614"/>
                <a:gd name="connsiteY24" fmla="*/ 698173 h 2654300"/>
                <a:gd name="connsiteX25" fmla="*/ 1478807 w 2687614"/>
                <a:gd name="connsiteY25" fmla="*/ 412947 h 2654300"/>
                <a:gd name="connsiteX26" fmla="*/ 1478807 w 2687614"/>
                <a:gd name="connsiteY26" fmla="*/ 412947 h 2654300"/>
                <a:gd name="connsiteX27" fmla="*/ 824466 w 2687614"/>
                <a:gd name="connsiteY27" fmla="*/ 404558 h 2654300"/>
                <a:gd name="connsiteX28" fmla="*/ 67605 w 2687614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56861 w 2620009"/>
                <a:gd name="connsiteY27" fmla="*/ 40455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56861 w 2620009"/>
                <a:gd name="connsiteY27" fmla="*/ 40455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692091 w 2620009"/>
                <a:gd name="connsiteY27" fmla="*/ 355028 h 2654300"/>
                <a:gd name="connsiteX28" fmla="*/ 0 w 2620009"/>
                <a:gd name="connsiteY28" fmla="*/ 0 h 2654300"/>
                <a:gd name="connsiteX0" fmla="*/ 117295 w 2737304"/>
                <a:gd name="connsiteY0" fmla="*/ 39953 h 2694253"/>
                <a:gd name="connsiteX1" fmla="*/ 1234882 w 2737304"/>
                <a:gd name="connsiteY1" fmla="*/ 293509 h 2694253"/>
                <a:gd name="connsiteX2" fmla="*/ 2300284 w 2737304"/>
                <a:gd name="connsiteY2" fmla="*/ 83784 h 2694253"/>
                <a:gd name="connsiteX3" fmla="*/ 2300284 w 2737304"/>
                <a:gd name="connsiteY3" fmla="*/ 83784 h 2694253"/>
                <a:gd name="connsiteX4" fmla="*/ 2737304 w 2737304"/>
                <a:gd name="connsiteY4" fmla="*/ 768933 h 2694253"/>
                <a:gd name="connsiteX5" fmla="*/ 1751318 w 2737304"/>
                <a:gd name="connsiteY5" fmla="*/ 786689 h 2694253"/>
                <a:gd name="connsiteX6" fmla="*/ 902026 w 2737304"/>
                <a:gd name="connsiteY6" fmla="*/ 1322885 h 2694253"/>
                <a:gd name="connsiteX7" fmla="*/ 296364 w 2737304"/>
                <a:gd name="connsiteY7" fmla="*/ 2345003 h 2694253"/>
                <a:gd name="connsiteX8" fmla="*/ 1397046 w 2737304"/>
                <a:gd name="connsiteY8" fmla="*/ 1929665 h 2694253"/>
                <a:gd name="connsiteX9" fmla="*/ 2342229 w 2737304"/>
                <a:gd name="connsiteY9" fmla="*/ 2382368 h 2694253"/>
                <a:gd name="connsiteX10" fmla="*/ 2342229 w 2737304"/>
                <a:gd name="connsiteY10" fmla="*/ 2382368 h 2694253"/>
                <a:gd name="connsiteX11" fmla="*/ 2243798 w 2737304"/>
                <a:gd name="connsiteY11" fmla="*/ 1981933 h 2694253"/>
                <a:gd name="connsiteX12" fmla="*/ 2011412 w 2737304"/>
                <a:gd name="connsiteY12" fmla="*/ 1613022 h 2694253"/>
                <a:gd name="connsiteX13" fmla="*/ 1553665 w 2737304"/>
                <a:gd name="connsiteY13" fmla="*/ 1276298 h 2694253"/>
                <a:gd name="connsiteX14" fmla="*/ 2071440 w 2737304"/>
                <a:gd name="connsiteY14" fmla="*/ 1494743 h 2694253"/>
                <a:gd name="connsiteX15" fmla="*/ 2394031 w 2737304"/>
                <a:gd name="connsiteY15" fmla="*/ 1822578 h 2694253"/>
                <a:gd name="connsiteX16" fmla="*/ 2602288 w 2737304"/>
                <a:gd name="connsiteY16" fmla="*/ 2239755 h 2694253"/>
                <a:gd name="connsiteX17" fmla="*/ 2602288 w 2737304"/>
                <a:gd name="connsiteY17" fmla="*/ 2239755 h 2694253"/>
                <a:gd name="connsiteX18" fmla="*/ 2203905 w 2737304"/>
                <a:gd name="connsiteY18" fmla="*/ 2694253 h 2694253"/>
                <a:gd name="connsiteX19" fmla="*/ 1394273 w 2737304"/>
                <a:gd name="connsiteY19" fmla="*/ 2097142 h 2694253"/>
                <a:gd name="connsiteX20" fmla="*/ 468967 w 2737304"/>
                <a:gd name="connsiteY20" fmla="*/ 2686504 h 2694253"/>
                <a:gd name="connsiteX21" fmla="*/ 135925 w 2737304"/>
                <a:gd name="connsiteY21" fmla="*/ 2298478 h 2694253"/>
                <a:gd name="connsiteX22" fmla="*/ 135925 w 2737304"/>
                <a:gd name="connsiteY22" fmla="*/ 2298478 h 2694253"/>
                <a:gd name="connsiteX23" fmla="*/ 454706 w 2737304"/>
                <a:gd name="connsiteY23" fmla="*/ 1400856 h 2694253"/>
                <a:gd name="connsiteX24" fmla="*/ 999991 w 2737304"/>
                <a:gd name="connsiteY24" fmla="*/ 738126 h 2694253"/>
                <a:gd name="connsiteX25" fmla="*/ 1528497 w 2737304"/>
                <a:gd name="connsiteY25" fmla="*/ 452900 h 2694253"/>
                <a:gd name="connsiteX26" fmla="*/ 1528497 w 2737304"/>
                <a:gd name="connsiteY26" fmla="*/ 452900 h 2694253"/>
                <a:gd name="connsiteX27" fmla="*/ 809386 w 2737304"/>
                <a:gd name="connsiteY27" fmla="*/ 394981 h 2694253"/>
                <a:gd name="connsiteX28" fmla="*/ 117295 w 2737304"/>
                <a:gd name="connsiteY28" fmla="*/ 39953 h 2694253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692091 w 2620009"/>
                <a:gd name="connsiteY27" fmla="*/ 35502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117587 w 2620009"/>
                <a:gd name="connsiteY1" fmla="*/ 25355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07331 w 2620009"/>
                <a:gd name="connsiteY27" fmla="*/ 381698 h 2654300"/>
                <a:gd name="connsiteX28" fmla="*/ 0 w 2620009"/>
                <a:gd name="connsiteY28" fmla="*/ 0 h 2654300"/>
                <a:gd name="connsiteX0" fmla="*/ 0 w 2620009"/>
                <a:gd name="connsiteY0" fmla="*/ 0 h 2654300"/>
                <a:gd name="connsiteX1" fmla="*/ 1029957 w 2620009"/>
                <a:gd name="connsiteY1" fmla="*/ 223076 h 2654300"/>
                <a:gd name="connsiteX2" fmla="*/ 2182989 w 2620009"/>
                <a:gd name="connsiteY2" fmla="*/ 43831 h 2654300"/>
                <a:gd name="connsiteX3" fmla="*/ 2182989 w 2620009"/>
                <a:gd name="connsiteY3" fmla="*/ 43831 h 2654300"/>
                <a:gd name="connsiteX4" fmla="*/ 2620009 w 2620009"/>
                <a:gd name="connsiteY4" fmla="*/ 728980 h 2654300"/>
                <a:gd name="connsiteX5" fmla="*/ 1634023 w 2620009"/>
                <a:gd name="connsiteY5" fmla="*/ 746736 h 2654300"/>
                <a:gd name="connsiteX6" fmla="*/ 784731 w 2620009"/>
                <a:gd name="connsiteY6" fmla="*/ 1282932 h 2654300"/>
                <a:gd name="connsiteX7" fmla="*/ 179069 w 2620009"/>
                <a:gd name="connsiteY7" fmla="*/ 2305050 h 2654300"/>
                <a:gd name="connsiteX8" fmla="*/ 1279751 w 2620009"/>
                <a:gd name="connsiteY8" fmla="*/ 1889712 h 2654300"/>
                <a:gd name="connsiteX9" fmla="*/ 2224934 w 2620009"/>
                <a:gd name="connsiteY9" fmla="*/ 2342415 h 2654300"/>
                <a:gd name="connsiteX10" fmla="*/ 2224934 w 2620009"/>
                <a:gd name="connsiteY10" fmla="*/ 2342415 h 2654300"/>
                <a:gd name="connsiteX11" fmla="*/ 2126503 w 2620009"/>
                <a:gd name="connsiteY11" fmla="*/ 1941980 h 2654300"/>
                <a:gd name="connsiteX12" fmla="*/ 1894117 w 2620009"/>
                <a:gd name="connsiteY12" fmla="*/ 1573069 h 2654300"/>
                <a:gd name="connsiteX13" fmla="*/ 1436370 w 2620009"/>
                <a:gd name="connsiteY13" fmla="*/ 1236345 h 2654300"/>
                <a:gd name="connsiteX14" fmla="*/ 1954145 w 2620009"/>
                <a:gd name="connsiteY14" fmla="*/ 1454790 h 2654300"/>
                <a:gd name="connsiteX15" fmla="*/ 2276736 w 2620009"/>
                <a:gd name="connsiteY15" fmla="*/ 1782625 h 2654300"/>
                <a:gd name="connsiteX16" fmla="*/ 2484993 w 2620009"/>
                <a:gd name="connsiteY16" fmla="*/ 2199802 h 2654300"/>
                <a:gd name="connsiteX17" fmla="*/ 2484993 w 2620009"/>
                <a:gd name="connsiteY17" fmla="*/ 2199802 h 2654300"/>
                <a:gd name="connsiteX18" fmla="*/ 2086610 w 2620009"/>
                <a:gd name="connsiteY18" fmla="*/ 2654300 h 2654300"/>
                <a:gd name="connsiteX19" fmla="*/ 1276978 w 2620009"/>
                <a:gd name="connsiteY19" fmla="*/ 2057189 h 2654300"/>
                <a:gd name="connsiteX20" fmla="*/ 351672 w 2620009"/>
                <a:gd name="connsiteY20" fmla="*/ 2646551 h 2654300"/>
                <a:gd name="connsiteX21" fmla="*/ 18630 w 2620009"/>
                <a:gd name="connsiteY21" fmla="*/ 2258525 h 2654300"/>
                <a:gd name="connsiteX22" fmla="*/ 18630 w 2620009"/>
                <a:gd name="connsiteY22" fmla="*/ 2258525 h 2654300"/>
                <a:gd name="connsiteX23" fmla="*/ 337411 w 2620009"/>
                <a:gd name="connsiteY23" fmla="*/ 1360903 h 2654300"/>
                <a:gd name="connsiteX24" fmla="*/ 882696 w 2620009"/>
                <a:gd name="connsiteY24" fmla="*/ 698173 h 2654300"/>
                <a:gd name="connsiteX25" fmla="*/ 1411202 w 2620009"/>
                <a:gd name="connsiteY25" fmla="*/ 412947 h 2654300"/>
                <a:gd name="connsiteX26" fmla="*/ 1411202 w 2620009"/>
                <a:gd name="connsiteY26" fmla="*/ 412947 h 2654300"/>
                <a:gd name="connsiteX27" fmla="*/ 707331 w 2620009"/>
                <a:gd name="connsiteY27" fmla="*/ 381698 h 2654300"/>
                <a:gd name="connsiteX28" fmla="*/ 0 w 2620009"/>
                <a:gd name="connsiteY28" fmla="*/ 0 h 2654300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76978 w 2620009"/>
                <a:gd name="connsiteY19" fmla="*/ 2057189 h 2782316"/>
                <a:gd name="connsiteX20" fmla="*/ 351672 w 2620009"/>
                <a:gd name="connsiteY20" fmla="*/ 2646551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76978 w 2620009"/>
                <a:gd name="connsiteY19" fmla="*/ 2057189 h 2782316"/>
                <a:gd name="connsiteX20" fmla="*/ 522360 w 2620009"/>
                <a:gd name="connsiteY20" fmla="*/ 271970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76978 w 2620009"/>
                <a:gd name="connsiteY19" fmla="*/ 2057189 h 2782316"/>
                <a:gd name="connsiteX20" fmla="*/ 522360 w 2620009"/>
                <a:gd name="connsiteY20" fmla="*/ 271970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22360 w 2620009"/>
                <a:gd name="connsiteY20" fmla="*/ 271970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376056 w 2620009"/>
                <a:gd name="connsiteY20" fmla="*/ 2701415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376056 w 2620009"/>
                <a:gd name="connsiteY20" fmla="*/ 2701415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376056 w 2620009"/>
                <a:gd name="connsiteY20" fmla="*/ 2701415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376056 w 2620009"/>
                <a:gd name="connsiteY21" fmla="*/ 2701415 h 2782316"/>
                <a:gd name="connsiteX22" fmla="*/ 18630 w 2620009"/>
                <a:gd name="connsiteY22" fmla="*/ 2258525 h 2782316"/>
                <a:gd name="connsiteX23" fmla="*/ 18630 w 2620009"/>
                <a:gd name="connsiteY23" fmla="*/ 2258525 h 2782316"/>
                <a:gd name="connsiteX24" fmla="*/ 337411 w 2620009"/>
                <a:gd name="connsiteY24" fmla="*/ 1360903 h 2782316"/>
                <a:gd name="connsiteX25" fmla="*/ 882696 w 2620009"/>
                <a:gd name="connsiteY25" fmla="*/ 698173 h 2782316"/>
                <a:gd name="connsiteX26" fmla="*/ 1411202 w 2620009"/>
                <a:gd name="connsiteY26" fmla="*/ 412947 h 2782316"/>
                <a:gd name="connsiteX27" fmla="*/ 1411202 w 2620009"/>
                <a:gd name="connsiteY27" fmla="*/ 412947 h 2782316"/>
                <a:gd name="connsiteX28" fmla="*/ 707331 w 2620009"/>
                <a:gd name="connsiteY28" fmla="*/ 381698 h 2782316"/>
                <a:gd name="connsiteX29" fmla="*/ 0 w 2620009"/>
                <a:gd name="connsiteY29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570738 w 2620009"/>
                <a:gd name="connsiteY20" fmla="*/ 272948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491490 w 2620009"/>
                <a:gd name="connsiteY20" fmla="*/ 275996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491490 w 2620009"/>
                <a:gd name="connsiteY20" fmla="*/ 2759963 h 2782316"/>
                <a:gd name="connsiteX21" fmla="*/ 18630 w 2620009"/>
                <a:gd name="connsiteY21" fmla="*/ 2258525 h 2782316"/>
                <a:gd name="connsiteX22" fmla="*/ 18630 w 2620009"/>
                <a:gd name="connsiteY22" fmla="*/ 2258525 h 2782316"/>
                <a:gd name="connsiteX23" fmla="*/ 337411 w 2620009"/>
                <a:gd name="connsiteY23" fmla="*/ 1360903 h 2782316"/>
                <a:gd name="connsiteX24" fmla="*/ 882696 w 2620009"/>
                <a:gd name="connsiteY24" fmla="*/ 698173 h 2782316"/>
                <a:gd name="connsiteX25" fmla="*/ 1411202 w 2620009"/>
                <a:gd name="connsiteY25" fmla="*/ 412947 h 2782316"/>
                <a:gd name="connsiteX26" fmla="*/ 1411202 w 2620009"/>
                <a:gd name="connsiteY26" fmla="*/ 412947 h 2782316"/>
                <a:gd name="connsiteX27" fmla="*/ 707331 w 2620009"/>
                <a:gd name="connsiteY27" fmla="*/ 381698 h 2782316"/>
                <a:gd name="connsiteX28" fmla="*/ 0 w 2620009"/>
                <a:gd name="connsiteY28" fmla="*/ 0 h 2782316"/>
                <a:gd name="connsiteX0" fmla="*/ 115482 w 2735491"/>
                <a:gd name="connsiteY0" fmla="*/ 0 h 2782316"/>
                <a:gd name="connsiteX1" fmla="*/ 1145439 w 2735491"/>
                <a:gd name="connsiteY1" fmla="*/ 223076 h 2782316"/>
                <a:gd name="connsiteX2" fmla="*/ 2298471 w 2735491"/>
                <a:gd name="connsiteY2" fmla="*/ 43831 h 2782316"/>
                <a:gd name="connsiteX3" fmla="*/ 2298471 w 2735491"/>
                <a:gd name="connsiteY3" fmla="*/ 43831 h 2782316"/>
                <a:gd name="connsiteX4" fmla="*/ 2735491 w 2735491"/>
                <a:gd name="connsiteY4" fmla="*/ 728980 h 2782316"/>
                <a:gd name="connsiteX5" fmla="*/ 1749505 w 2735491"/>
                <a:gd name="connsiteY5" fmla="*/ 746736 h 2782316"/>
                <a:gd name="connsiteX6" fmla="*/ 900213 w 2735491"/>
                <a:gd name="connsiteY6" fmla="*/ 1282932 h 2782316"/>
                <a:gd name="connsiteX7" fmla="*/ 294551 w 2735491"/>
                <a:gd name="connsiteY7" fmla="*/ 2305050 h 2782316"/>
                <a:gd name="connsiteX8" fmla="*/ 1395233 w 2735491"/>
                <a:gd name="connsiteY8" fmla="*/ 1889712 h 2782316"/>
                <a:gd name="connsiteX9" fmla="*/ 2340416 w 2735491"/>
                <a:gd name="connsiteY9" fmla="*/ 2342415 h 2782316"/>
                <a:gd name="connsiteX10" fmla="*/ 2340416 w 2735491"/>
                <a:gd name="connsiteY10" fmla="*/ 2342415 h 2782316"/>
                <a:gd name="connsiteX11" fmla="*/ 2241985 w 2735491"/>
                <a:gd name="connsiteY11" fmla="*/ 1941980 h 2782316"/>
                <a:gd name="connsiteX12" fmla="*/ 2009599 w 2735491"/>
                <a:gd name="connsiteY12" fmla="*/ 1573069 h 2782316"/>
                <a:gd name="connsiteX13" fmla="*/ 1551852 w 2735491"/>
                <a:gd name="connsiteY13" fmla="*/ 1236345 h 2782316"/>
                <a:gd name="connsiteX14" fmla="*/ 2069627 w 2735491"/>
                <a:gd name="connsiteY14" fmla="*/ 1454790 h 2782316"/>
                <a:gd name="connsiteX15" fmla="*/ 2392218 w 2735491"/>
                <a:gd name="connsiteY15" fmla="*/ 1782625 h 2782316"/>
                <a:gd name="connsiteX16" fmla="*/ 2600475 w 2735491"/>
                <a:gd name="connsiteY16" fmla="*/ 2199802 h 2782316"/>
                <a:gd name="connsiteX17" fmla="*/ 2600475 w 2735491"/>
                <a:gd name="connsiteY17" fmla="*/ 2199802 h 2782316"/>
                <a:gd name="connsiteX18" fmla="*/ 2043596 w 2735491"/>
                <a:gd name="connsiteY18" fmla="*/ 2782316 h 2782316"/>
                <a:gd name="connsiteX19" fmla="*/ 1368076 w 2735491"/>
                <a:gd name="connsiteY19" fmla="*/ 2154725 h 2782316"/>
                <a:gd name="connsiteX20" fmla="*/ 606972 w 2735491"/>
                <a:gd name="connsiteY20" fmla="*/ 2759963 h 2782316"/>
                <a:gd name="connsiteX21" fmla="*/ 134112 w 2735491"/>
                <a:gd name="connsiteY21" fmla="*/ 2258525 h 2782316"/>
                <a:gd name="connsiteX22" fmla="*/ 0 w 2735491"/>
                <a:gd name="connsiteY22" fmla="*/ 2209757 h 2782316"/>
                <a:gd name="connsiteX23" fmla="*/ 452893 w 2735491"/>
                <a:gd name="connsiteY23" fmla="*/ 1360903 h 2782316"/>
                <a:gd name="connsiteX24" fmla="*/ 998178 w 2735491"/>
                <a:gd name="connsiteY24" fmla="*/ 698173 h 2782316"/>
                <a:gd name="connsiteX25" fmla="*/ 1526684 w 2735491"/>
                <a:gd name="connsiteY25" fmla="*/ 412947 h 2782316"/>
                <a:gd name="connsiteX26" fmla="*/ 1526684 w 2735491"/>
                <a:gd name="connsiteY26" fmla="*/ 412947 h 2782316"/>
                <a:gd name="connsiteX27" fmla="*/ 822813 w 2735491"/>
                <a:gd name="connsiteY27" fmla="*/ 381698 h 2782316"/>
                <a:gd name="connsiteX28" fmla="*/ 115482 w 2735491"/>
                <a:gd name="connsiteY28" fmla="*/ 0 h 2782316"/>
                <a:gd name="connsiteX0" fmla="*/ 116973 w 2736982"/>
                <a:gd name="connsiteY0" fmla="*/ 0 h 2782316"/>
                <a:gd name="connsiteX1" fmla="*/ 1146930 w 2736982"/>
                <a:gd name="connsiteY1" fmla="*/ 223076 h 2782316"/>
                <a:gd name="connsiteX2" fmla="*/ 2299962 w 2736982"/>
                <a:gd name="connsiteY2" fmla="*/ 43831 h 2782316"/>
                <a:gd name="connsiteX3" fmla="*/ 2299962 w 2736982"/>
                <a:gd name="connsiteY3" fmla="*/ 43831 h 2782316"/>
                <a:gd name="connsiteX4" fmla="*/ 2736982 w 2736982"/>
                <a:gd name="connsiteY4" fmla="*/ 728980 h 2782316"/>
                <a:gd name="connsiteX5" fmla="*/ 1750996 w 2736982"/>
                <a:gd name="connsiteY5" fmla="*/ 746736 h 2782316"/>
                <a:gd name="connsiteX6" fmla="*/ 901704 w 2736982"/>
                <a:gd name="connsiteY6" fmla="*/ 1282932 h 2782316"/>
                <a:gd name="connsiteX7" fmla="*/ 296042 w 2736982"/>
                <a:gd name="connsiteY7" fmla="*/ 2305050 h 2782316"/>
                <a:gd name="connsiteX8" fmla="*/ 1396724 w 2736982"/>
                <a:gd name="connsiteY8" fmla="*/ 1889712 h 2782316"/>
                <a:gd name="connsiteX9" fmla="*/ 2341907 w 2736982"/>
                <a:gd name="connsiteY9" fmla="*/ 2342415 h 2782316"/>
                <a:gd name="connsiteX10" fmla="*/ 2341907 w 2736982"/>
                <a:gd name="connsiteY10" fmla="*/ 2342415 h 2782316"/>
                <a:gd name="connsiteX11" fmla="*/ 2243476 w 2736982"/>
                <a:gd name="connsiteY11" fmla="*/ 1941980 h 2782316"/>
                <a:gd name="connsiteX12" fmla="*/ 2011090 w 2736982"/>
                <a:gd name="connsiteY12" fmla="*/ 1573069 h 2782316"/>
                <a:gd name="connsiteX13" fmla="*/ 1553343 w 2736982"/>
                <a:gd name="connsiteY13" fmla="*/ 1236345 h 2782316"/>
                <a:gd name="connsiteX14" fmla="*/ 2071118 w 2736982"/>
                <a:gd name="connsiteY14" fmla="*/ 1454790 h 2782316"/>
                <a:gd name="connsiteX15" fmla="*/ 2393709 w 2736982"/>
                <a:gd name="connsiteY15" fmla="*/ 1782625 h 2782316"/>
                <a:gd name="connsiteX16" fmla="*/ 2601966 w 2736982"/>
                <a:gd name="connsiteY16" fmla="*/ 2199802 h 2782316"/>
                <a:gd name="connsiteX17" fmla="*/ 2601966 w 2736982"/>
                <a:gd name="connsiteY17" fmla="*/ 2199802 h 2782316"/>
                <a:gd name="connsiteX18" fmla="*/ 2045087 w 2736982"/>
                <a:gd name="connsiteY18" fmla="*/ 2782316 h 2782316"/>
                <a:gd name="connsiteX19" fmla="*/ 1369567 w 2736982"/>
                <a:gd name="connsiteY19" fmla="*/ 2154725 h 2782316"/>
                <a:gd name="connsiteX20" fmla="*/ 608463 w 2736982"/>
                <a:gd name="connsiteY20" fmla="*/ 2759963 h 2782316"/>
                <a:gd name="connsiteX21" fmla="*/ 1491 w 2736982"/>
                <a:gd name="connsiteY21" fmla="*/ 2209757 h 2782316"/>
                <a:gd name="connsiteX22" fmla="*/ 454384 w 2736982"/>
                <a:gd name="connsiteY22" fmla="*/ 1360903 h 2782316"/>
                <a:gd name="connsiteX23" fmla="*/ 999669 w 2736982"/>
                <a:gd name="connsiteY23" fmla="*/ 698173 h 2782316"/>
                <a:gd name="connsiteX24" fmla="*/ 1528175 w 2736982"/>
                <a:gd name="connsiteY24" fmla="*/ 412947 h 2782316"/>
                <a:gd name="connsiteX25" fmla="*/ 1528175 w 2736982"/>
                <a:gd name="connsiteY25" fmla="*/ 412947 h 2782316"/>
                <a:gd name="connsiteX26" fmla="*/ 824304 w 2736982"/>
                <a:gd name="connsiteY26" fmla="*/ 381698 h 2782316"/>
                <a:gd name="connsiteX27" fmla="*/ 116973 w 2736982"/>
                <a:gd name="connsiteY27" fmla="*/ 0 h 2782316"/>
                <a:gd name="connsiteX0" fmla="*/ 136401 w 2756410"/>
                <a:gd name="connsiteY0" fmla="*/ 0 h 2782316"/>
                <a:gd name="connsiteX1" fmla="*/ 1166358 w 2756410"/>
                <a:gd name="connsiteY1" fmla="*/ 223076 h 2782316"/>
                <a:gd name="connsiteX2" fmla="*/ 2319390 w 2756410"/>
                <a:gd name="connsiteY2" fmla="*/ 43831 h 2782316"/>
                <a:gd name="connsiteX3" fmla="*/ 2319390 w 2756410"/>
                <a:gd name="connsiteY3" fmla="*/ 43831 h 2782316"/>
                <a:gd name="connsiteX4" fmla="*/ 2756410 w 2756410"/>
                <a:gd name="connsiteY4" fmla="*/ 728980 h 2782316"/>
                <a:gd name="connsiteX5" fmla="*/ 1770424 w 2756410"/>
                <a:gd name="connsiteY5" fmla="*/ 746736 h 2782316"/>
                <a:gd name="connsiteX6" fmla="*/ 921132 w 2756410"/>
                <a:gd name="connsiteY6" fmla="*/ 1282932 h 2782316"/>
                <a:gd name="connsiteX7" fmla="*/ 315470 w 2756410"/>
                <a:gd name="connsiteY7" fmla="*/ 2305050 h 2782316"/>
                <a:gd name="connsiteX8" fmla="*/ 1416152 w 2756410"/>
                <a:gd name="connsiteY8" fmla="*/ 1889712 h 2782316"/>
                <a:gd name="connsiteX9" fmla="*/ 2361335 w 2756410"/>
                <a:gd name="connsiteY9" fmla="*/ 2342415 h 2782316"/>
                <a:gd name="connsiteX10" fmla="*/ 2361335 w 2756410"/>
                <a:gd name="connsiteY10" fmla="*/ 2342415 h 2782316"/>
                <a:gd name="connsiteX11" fmla="*/ 2262904 w 2756410"/>
                <a:gd name="connsiteY11" fmla="*/ 1941980 h 2782316"/>
                <a:gd name="connsiteX12" fmla="*/ 2030518 w 2756410"/>
                <a:gd name="connsiteY12" fmla="*/ 1573069 h 2782316"/>
                <a:gd name="connsiteX13" fmla="*/ 1572771 w 2756410"/>
                <a:gd name="connsiteY13" fmla="*/ 1236345 h 2782316"/>
                <a:gd name="connsiteX14" fmla="*/ 2090546 w 2756410"/>
                <a:gd name="connsiteY14" fmla="*/ 1454790 h 2782316"/>
                <a:gd name="connsiteX15" fmla="*/ 2413137 w 2756410"/>
                <a:gd name="connsiteY15" fmla="*/ 1782625 h 2782316"/>
                <a:gd name="connsiteX16" fmla="*/ 2621394 w 2756410"/>
                <a:gd name="connsiteY16" fmla="*/ 2199802 h 2782316"/>
                <a:gd name="connsiteX17" fmla="*/ 2621394 w 2756410"/>
                <a:gd name="connsiteY17" fmla="*/ 2199802 h 2782316"/>
                <a:gd name="connsiteX18" fmla="*/ 2064515 w 2756410"/>
                <a:gd name="connsiteY18" fmla="*/ 2782316 h 2782316"/>
                <a:gd name="connsiteX19" fmla="*/ 1388995 w 2756410"/>
                <a:gd name="connsiteY19" fmla="*/ 2154725 h 2782316"/>
                <a:gd name="connsiteX20" fmla="*/ 627891 w 2756410"/>
                <a:gd name="connsiteY20" fmla="*/ 2759963 h 2782316"/>
                <a:gd name="connsiteX21" fmla="*/ 20919 w 2756410"/>
                <a:gd name="connsiteY21" fmla="*/ 2209757 h 2782316"/>
                <a:gd name="connsiteX22" fmla="*/ 473812 w 2756410"/>
                <a:gd name="connsiteY22" fmla="*/ 1360903 h 2782316"/>
                <a:gd name="connsiteX23" fmla="*/ 1019097 w 2756410"/>
                <a:gd name="connsiteY23" fmla="*/ 698173 h 2782316"/>
                <a:gd name="connsiteX24" fmla="*/ 1547603 w 2756410"/>
                <a:gd name="connsiteY24" fmla="*/ 412947 h 2782316"/>
                <a:gd name="connsiteX25" fmla="*/ 1547603 w 2756410"/>
                <a:gd name="connsiteY25" fmla="*/ 412947 h 2782316"/>
                <a:gd name="connsiteX26" fmla="*/ 843732 w 2756410"/>
                <a:gd name="connsiteY26" fmla="*/ 381698 h 2782316"/>
                <a:gd name="connsiteX27" fmla="*/ 136401 w 2756410"/>
                <a:gd name="connsiteY27" fmla="*/ 0 h 2782316"/>
                <a:gd name="connsiteX0" fmla="*/ 132166 w 2752175"/>
                <a:gd name="connsiteY0" fmla="*/ 0 h 2782316"/>
                <a:gd name="connsiteX1" fmla="*/ 1162123 w 2752175"/>
                <a:gd name="connsiteY1" fmla="*/ 223076 h 2782316"/>
                <a:gd name="connsiteX2" fmla="*/ 2315155 w 2752175"/>
                <a:gd name="connsiteY2" fmla="*/ 43831 h 2782316"/>
                <a:gd name="connsiteX3" fmla="*/ 2315155 w 2752175"/>
                <a:gd name="connsiteY3" fmla="*/ 43831 h 2782316"/>
                <a:gd name="connsiteX4" fmla="*/ 2752175 w 2752175"/>
                <a:gd name="connsiteY4" fmla="*/ 728980 h 2782316"/>
                <a:gd name="connsiteX5" fmla="*/ 1766189 w 2752175"/>
                <a:gd name="connsiteY5" fmla="*/ 746736 h 2782316"/>
                <a:gd name="connsiteX6" fmla="*/ 916897 w 2752175"/>
                <a:gd name="connsiteY6" fmla="*/ 1282932 h 2782316"/>
                <a:gd name="connsiteX7" fmla="*/ 311235 w 2752175"/>
                <a:gd name="connsiteY7" fmla="*/ 2305050 h 2782316"/>
                <a:gd name="connsiteX8" fmla="*/ 1411917 w 2752175"/>
                <a:gd name="connsiteY8" fmla="*/ 1889712 h 2782316"/>
                <a:gd name="connsiteX9" fmla="*/ 2357100 w 2752175"/>
                <a:gd name="connsiteY9" fmla="*/ 2342415 h 2782316"/>
                <a:gd name="connsiteX10" fmla="*/ 2357100 w 2752175"/>
                <a:gd name="connsiteY10" fmla="*/ 2342415 h 2782316"/>
                <a:gd name="connsiteX11" fmla="*/ 2258669 w 2752175"/>
                <a:gd name="connsiteY11" fmla="*/ 1941980 h 2782316"/>
                <a:gd name="connsiteX12" fmla="*/ 2026283 w 2752175"/>
                <a:gd name="connsiteY12" fmla="*/ 1573069 h 2782316"/>
                <a:gd name="connsiteX13" fmla="*/ 1568536 w 2752175"/>
                <a:gd name="connsiteY13" fmla="*/ 1236345 h 2782316"/>
                <a:gd name="connsiteX14" fmla="*/ 2086311 w 2752175"/>
                <a:gd name="connsiteY14" fmla="*/ 1454790 h 2782316"/>
                <a:gd name="connsiteX15" fmla="*/ 2408902 w 2752175"/>
                <a:gd name="connsiteY15" fmla="*/ 1782625 h 2782316"/>
                <a:gd name="connsiteX16" fmla="*/ 2617159 w 2752175"/>
                <a:gd name="connsiteY16" fmla="*/ 2199802 h 2782316"/>
                <a:gd name="connsiteX17" fmla="*/ 2617159 w 2752175"/>
                <a:gd name="connsiteY17" fmla="*/ 2199802 h 2782316"/>
                <a:gd name="connsiteX18" fmla="*/ 2060280 w 2752175"/>
                <a:gd name="connsiteY18" fmla="*/ 2782316 h 2782316"/>
                <a:gd name="connsiteX19" fmla="*/ 1384760 w 2752175"/>
                <a:gd name="connsiteY19" fmla="*/ 2154725 h 2782316"/>
                <a:gd name="connsiteX20" fmla="*/ 623656 w 2752175"/>
                <a:gd name="connsiteY20" fmla="*/ 2759963 h 2782316"/>
                <a:gd name="connsiteX21" fmla="*/ 148168 w 2752175"/>
                <a:gd name="connsiteY21" fmla="*/ 2424683 h 2782316"/>
                <a:gd name="connsiteX22" fmla="*/ 16684 w 2752175"/>
                <a:gd name="connsiteY22" fmla="*/ 2209757 h 2782316"/>
                <a:gd name="connsiteX23" fmla="*/ 469577 w 2752175"/>
                <a:gd name="connsiteY23" fmla="*/ 1360903 h 2782316"/>
                <a:gd name="connsiteX24" fmla="*/ 1014862 w 2752175"/>
                <a:gd name="connsiteY24" fmla="*/ 698173 h 2782316"/>
                <a:gd name="connsiteX25" fmla="*/ 1543368 w 2752175"/>
                <a:gd name="connsiteY25" fmla="*/ 412947 h 2782316"/>
                <a:gd name="connsiteX26" fmla="*/ 1543368 w 2752175"/>
                <a:gd name="connsiteY26" fmla="*/ 412947 h 2782316"/>
                <a:gd name="connsiteX27" fmla="*/ 839497 w 2752175"/>
                <a:gd name="connsiteY27" fmla="*/ 381698 h 2782316"/>
                <a:gd name="connsiteX28" fmla="*/ 132166 w 2752175"/>
                <a:gd name="connsiteY28" fmla="*/ 0 h 2782316"/>
                <a:gd name="connsiteX0" fmla="*/ 0 w 2620009"/>
                <a:gd name="connsiteY0" fmla="*/ 0 h 2782316"/>
                <a:gd name="connsiteX1" fmla="*/ 1029957 w 2620009"/>
                <a:gd name="connsiteY1" fmla="*/ 223076 h 2782316"/>
                <a:gd name="connsiteX2" fmla="*/ 2182989 w 2620009"/>
                <a:gd name="connsiteY2" fmla="*/ 43831 h 2782316"/>
                <a:gd name="connsiteX3" fmla="*/ 2182989 w 2620009"/>
                <a:gd name="connsiteY3" fmla="*/ 43831 h 2782316"/>
                <a:gd name="connsiteX4" fmla="*/ 2620009 w 2620009"/>
                <a:gd name="connsiteY4" fmla="*/ 728980 h 2782316"/>
                <a:gd name="connsiteX5" fmla="*/ 1634023 w 2620009"/>
                <a:gd name="connsiteY5" fmla="*/ 746736 h 2782316"/>
                <a:gd name="connsiteX6" fmla="*/ 784731 w 2620009"/>
                <a:gd name="connsiteY6" fmla="*/ 1282932 h 2782316"/>
                <a:gd name="connsiteX7" fmla="*/ 179069 w 2620009"/>
                <a:gd name="connsiteY7" fmla="*/ 2305050 h 2782316"/>
                <a:gd name="connsiteX8" fmla="*/ 1279751 w 2620009"/>
                <a:gd name="connsiteY8" fmla="*/ 1889712 h 2782316"/>
                <a:gd name="connsiteX9" fmla="*/ 2224934 w 2620009"/>
                <a:gd name="connsiteY9" fmla="*/ 2342415 h 2782316"/>
                <a:gd name="connsiteX10" fmla="*/ 2224934 w 2620009"/>
                <a:gd name="connsiteY10" fmla="*/ 2342415 h 2782316"/>
                <a:gd name="connsiteX11" fmla="*/ 2126503 w 2620009"/>
                <a:gd name="connsiteY11" fmla="*/ 1941980 h 2782316"/>
                <a:gd name="connsiteX12" fmla="*/ 1894117 w 2620009"/>
                <a:gd name="connsiteY12" fmla="*/ 1573069 h 2782316"/>
                <a:gd name="connsiteX13" fmla="*/ 1436370 w 2620009"/>
                <a:gd name="connsiteY13" fmla="*/ 1236345 h 2782316"/>
                <a:gd name="connsiteX14" fmla="*/ 1954145 w 2620009"/>
                <a:gd name="connsiteY14" fmla="*/ 1454790 h 2782316"/>
                <a:gd name="connsiteX15" fmla="*/ 2276736 w 2620009"/>
                <a:gd name="connsiteY15" fmla="*/ 1782625 h 2782316"/>
                <a:gd name="connsiteX16" fmla="*/ 2484993 w 2620009"/>
                <a:gd name="connsiteY16" fmla="*/ 2199802 h 2782316"/>
                <a:gd name="connsiteX17" fmla="*/ 2484993 w 2620009"/>
                <a:gd name="connsiteY17" fmla="*/ 2199802 h 2782316"/>
                <a:gd name="connsiteX18" fmla="*/ 1928114 w 2620009"/>
                <a:gd name="connsiteY18" fmla="*/ 2782316 h 2782316"/>
                <a:gd name="connsiteX19" fmla="*/ 1252594 w 2620009"/>
                <a:gd name="connsiteY19" fmla="*/ 2154725 h 2782316"/>
                <a:gd name="connsiteX20" fmla="*/ 491490 w 2620009"/>
                <a:gd name="connsiteY20" fmla="*/ 2759963 h 2782316"/>
                <a:gd name="connsiteX21" fmla="*/ 16002 w 2620009"/>
                <a:gd name="connsiteY21" fmla="*/ 2424683 h 2782316"/>
                <a:gd name="connsiteX22" fmla="*/ 337411 w 2620009"/>
                <a:gd name="connsiteY22" fmla="*/ 1360903 h 2782316"/>
                <a:gd name="connsiteX23" fmla="*/ 882696 w 2620009"/>
                <a:gd name="connsiteY23" fmla="*/ 698173 h 2782316"/>
                <a:gd name="connsiteX24" fmla="*/ 1411202 w 2620009"/>
                <a:gd name="connsiteY24" fmla="*/ 412947 h 2782316"/>
                <a:gd name="connsiteX25" fmla="*/ 1411202 w 2620009"/>
                <a:gd name="connsiteY25" fmla="*/ 412947 h 2782316"/>
                <a:gd name="connsiteX26" fmla="*/ 707331 w 2620009"/>
                <a:gd name="connsiteY26" fmla="*/ 381698 h 2782316"/>
                <a:gd name="connsiteX27" fmla="*/ 0 w 2620009"/>
                <a:gd name="connsiteY27" fmla="*/ 0 h 2782316"/>
                <a:gd name="connsiteX0" fmla="*/ 125665 w 2745674"/>
                <a:gd name="connsiteY0" fmla="*/ 0 h 2782316"/>
                <a:gd name="connsiteX1" fmla="*/ 1155622 w 2745674"/>
                <a:gd name="connsiteY1" fmla="*/ 223076 h 2782316"/>
                <a:gd name="connsiteX2" fmla="*/ 2308654 w 2745674"/>
                <a:gd name="connsiteY2" fmla="*/ 43831 h 2782316"/>
                <a:gd name="connsiteX3" fmla="*/ 2308654 w 2745674"/>
                <a:gd name="connsiteY3" fmla="*/ 43831 h 2782316"/>
                <a:gd name="connsiteX4" fmla="*/ 2745674 w 2745674"/>
                <a:gd name="connsiteY4" fmla="*/ 728980 h 2782316"/>
                <a:gd name="connsiteX5" fmla="*/ 1759688 w 2745674"/>
                <a:gd name="connsiteY5" fmla="*/ 746736 h 2782316"/>
                <a:gd name="connsiteX6" fmla="*/ 910396 w 2745674"/>
                <a:gd name="connsiteY6" fmla="*/ 1282932 h 2782316"/>
                <a:gd name="connsiteX7" fmla="*/ 304734 w 2745674"/>
                <a:gd name="connsiteY7" fmla="*/ 2305050 h 2782316"/>
                <a:gd name="connsiteX8" fmla="*/ 1405416 w 2745674"/>
                <a:gd name="connsiteY8" fmla="*/ 1889712 h 2782316"/>
                <a:gd name="connsiteX9" fmla="*/ 2350599 w 2745674"/>
                <a:gd name="connsiteY9" fmla="*/ 2342415 h 2782316"/>
                <a:gd name="connsiteX10" fmla="*/ 2350599 w 2745674"/>
                <a:gd name="connsiteY10" fmla="*/ 2342415 h 2782316"/>
                <a:gd name="connsiteX11" fmla="*/ 2252168 w 2745674"/>
                <a:gd name="connsiteY11" fmla="*/ 1941980 h 2782316"/>
                <a:gd name="connsiteX12" fmla="*/ 2019782 w 2745674"/>
                <a:gd name="connsiteY12" fmla="*/ 1573069 h 2782316"/>
                <a:gd name="connsiteX13" fmla="*/ 1562035 w 2745674"/>
                <a:gd name="connsiteY13" fmla="*/ 1236345 h 2782316"/>
                <a:gd name="connsiteX14" fmla="*/ 2079810 w 2745674"/>
                <a:gd name="connsiteY14" fmla="*/ 1454790 h 2782316"/>
                <a:gd name="connsiteX15" fmla="*/ 2402401 w 2745674"/>
                <a:gd name="connsiteY15" fmla="*/ 1782625 h 2782316"/>
                <a:gd name="connsiteX16" fmla="*/ 2610658 w 2745674"/>
                <a:gd name="connsiteY16" fmla="*/ 2199802 h 2782316"/>
                <a:gd name="connsiteX17" fmla="*/ 2610658 w 2745674"/>
                <a:gd name="connsiteY17" fmla="*/ 2199802 h 2782316"/>
                <a:gd name="connsiteX18" fmla="*/ 2053779 w 2745674"/>
                <a:gd name="connsiteY18" fmla="*/ 2782316 h 2782316"/>
                <a:gd name="connsiteX19" fmla="*/ 1378259 w 2745674"/>
                <a:gd name="connsiteY19" fmla="*/ 2154725 h 2782316"/>
                <a:gd name="connsiteX20" fmla="*/ 617155 w 2745674"/>
                <a:gd name="connsiteY20" fmla="*/ 2759963 h 2782316"/>
                <a:gd name="connsiteX21" fmla="*/ 1459 w 2745674"/>
                <a:gd name="connsiteY21" fmla="*/ 2260091 h 2782316"/>
                <a:gd name="connsiteX22" fmla="*/ 463076 w 2745674"/>
                <a:gd name="connsiteY22" fmla="*/ 1360903 h 2782316"/>
                <a:gd name="connsiteX23" fmla="*/ 1008361 w 2745674"/>
                <a:gd name="connsiteY23" fmla="*/ 698173 h 2782316"/>
                <a:gd name="connsiteX24" fmla="*/ 1536867 w 2745674"/>
                <a:gd name="connsiteY24" fmla="*/ 412947 h 2782316"/>
                <a:gd name="connsiteX25" fmla="*/ 1536867 w 2745674"/>
                <a:gd name="connsiteY25" fmla="*/ 412947 h 2782316"/>
                <a:gd name="connsiteX26" fmla="*/ 832996 w 2745674"/>
                <a:gd name="connsiteY26" fmla="*/ 381698 h 2782316"/>
                <a:gd name="connsiteX27" fmla="*/ 125665 w 2745674"/>
                <a:gd name="connsiteY27" fmla="*/ 0 h 2782316"/>
                <a:gd name="connsiteX0" fmla="*/ 125665 w 2745674"/>
                <a:gd name="connsiteY0" fmla="*/ 0 h 2782316"/>
                <a:gd name="connsiteX1" fmla="*/ 1155622 w 2745674"/>
                <a:gd name="connsiteY1" fmla="*/ 223076 h 2782316"/>
                <a:gd name="connsiteX2" fmla="*/ 2308654 w 2745674"/>
                <a:gd name="connsiteY2" fmla="*/ 43831 h 2782316"/>
                <a:gd name="connsiteX3" fmla="*/ 2308654 w 2745674"/>
                <a:gd name="connsiteY3" fmla="*/ 43831 h 2782316"/>
                <a:gd name="connsiteX4" fmla="*/ 2745674 w 2745674"/>
                <a:gd name="connsiteY4" fmla="*/ 728980 h 2782316"/>
                <a:gd name="connsiteX5" fmla="*/ 1759688 w 2745674"/>
                <a:gd name="connsiteY5" fmla="*/ 746736 h 2782316"/>
                <a:gd name="connsiteX6" fmla="*/ 910396 w 2745674"/>
                <a:gd name="connsiteY6" fmla="*/ 1282932 h 2782316"/>
                <a:gd name="connsiteX7" fmla="*/ 304734 w 2745674"/>
                <a:gd name="connsiteY7" fmla="*/ 2305050 h 2782316"/>
                <a:gd name="connsiteX8" fmla="*/ 1405416 w 2745674"/>
                <a:gd name="connsiteY8" fmla="*/ 1889712 h 2782316"/>
                <a:gd name="connsiteX9" fmla="*/ 2350599 w 2745674"/>
                <a:gd name="connsiteY9" fmla="*/ 2342415 h 2782316"/>
                <a:gd name="connsiteX10" fmla="*/ 2350599 w 2745674"/>
                <a:gd name="connsiteY10" fmla="*/ 2342415 h 2782316"/>
                <a:gd name="connsiteX11" fmla="*/ 2252168 w 2745674"/>
                <a:gd name="connsiteY11" fmla="*/ 1941980 h 2782316"/>
                <a:gd name="connsiteX12" fmla="*/ 2019782 w 2745674"/>
                <a:gd name="connsiteY12" fmla="*/ 1573069 h 2782316"/>
                <a:gd name="connsiteX13" fmla="*/ 1562035 w 2745674"/>
                <a:gd name="connsiteY13" fmla="*/ 1236345 h 2782316"/>
                <a:gd name="connsiteX14" fmla="*/ 2079810 w 2745674"/>
                <a:gd name="connsiteY14" fmla="*/ 1454790 h 2782316"/>
                <a:gd name="connsiteX15" fmla="*/ 2402401 w 2745674"/>
                <a:gd name="connsiteY15" fmla="*/ 1782625 h 2782316"/>
                <a:gd name="connsiteX16" fmla="*/ 2610658 w 2745674"/>
                <a:gd name="connsiteY16" fmla="*/ 2199802 h 2782316"/>
                <a:gd name="connsiteX17" fmla="*/ 2610658 w 2745674"/>
                <a:gd name="connsiteY17" fmla="*/ 2199802 h 2782316"/>
                <a:gd name="connsiteX18" fmla="*/ 2053779 w 2745674"/>
                <a:gd name="connsiteY18" fmla="*/ 2782316 h 2782316"/>
                <a:gd name="connsiteX19" fmla="*/ 1378259 w 2745674"/>
                <a:gd name="connsiteY19" fmla="*/ 2154725 h 2782316"/>
                <a:gd name="connsiteX20" fmla="*/ 617155 w 2745674"/>
                <a:gd name="connsiteY20" fmla="*/ 2759963 h 2782316"/>
                <a:gd name="connsiteX21" fmla="*/ 1459 w 2745674"/>
                <a:gd name="connsiteY21" fmla="*/ 2260091 h 2782316"/>
                <a:gd name="connsiteX22" fmla="*/ 463076 w 2745674"/>
                <a:gd name="connsiteY22" fmla="*/ 1360903 h 2782316"/>
                <a:gd name="connsiteX23" fmla="*/ 1008361 w 2745674"/>
                <a:gd name="connsiteY23" fmla="*/ 698173 h 2782316"/>
                <a:gd name="connsiteX24" fmla="*/ 1536867 w 2745674"/>
                <a:gd name="connsiteY24" fmla="*/ 412947 h 2782316"/>
                <a:gd name="connsiteX25" fmla="*/ 1536867 w 2745674"/>
                <a:gd name="connsiteY25" fmla="*/ 412947 h 2782316"/>
                <a:gd name="connsiteX26" fmla="*/ 832996 w 2745674"/>
                <a:gd name="connsiteY26" fmla="*/ 381698 h 2782316"/>
                <a:gd name="connsiteX27" fmla="*/ 125665 w 2745674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908937 w 2744215"/>
                <a:gd name="connsiteY6" fmla="*/ 1282932 h 2782316"/>
                <a:gd name="connsiteX7" fmla="*/ 303275 w 2744215"/>
                <a:gd name="connsiteY7" fmla="*/ 2305050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461617 w 2744215"/>
                <a:gd name="connsiteY22" fmla="*/ 1360903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908937 w 2744215"/>
                <a:gd name="connsiteY6" fmla="*/ 1282932 h 2782316"/>
                <a:gd name="connsiteX7" fmla="*/ 205739 w 2744215"/>
                <a:gd name="connsiteY7" fmla="*/ 2250186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461617 w 2744215"/>
                <a:gd name="connsiteY22" fmla="*/ 1360903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908937 w 2744215"/>
                <a:gd name="connsiteY6" fmla="*/ 1282932 h 2782316"/>
                <a:gd name="connsiteX7" fmla="*/ 205739 w 2744215"/>
                <a:gd name="connsiteY7" fmla="*/ 2250186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403957 w 2744215"/>
                <a:gd name="connsiteY8" fmla="*/ 1889712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76800 w 2744215"/>
                <a:gd name="connsiteY19" fmla="*/ 2154725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00942 w 2744215"/>
                <a:gd name="connsiteY15" fmla="*/ 178262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078351 w 2744215"/>
                <a:gd name="connsiteY14" fmla="*/ 1454790 h 2782316"/>
                <a:gd name="connsiteX15" fmla="*/ 2449710 w 2744215"/>
                <a:gd name="connsiteY15" fmla="*/ 169118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102735 w 2744215"/>
                <a:gd name="connsiteY14" fmla="*/ 1387734 h 2782316"/>
                <a:gd name="connsiteX15" fmla="*/ 2449710 w 2744215"/>
                <a:gd name="connsiteY15" fmla="*/ 1691185 h 2782316"/>
                <a:gd name="connsiteX16" fmla="*/ 2609199 w 2744215"/>
                <a:gd name="connsiteY16" fmla="*/ 2199802 h 2782316"/>
                <a:gd name="connsiteX17" fmla="*/ 2609199 w 2744215"/>
                <a:gd name="connsiteY17" fmla="*/ 2199802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9140 w 2744215"/>
                <a:gd name="connsiteY9" fmla="*/ 2342415 h 2782316"/>
                <a:gd name="connsiteX10" fmla="*/ 2349140 w 2744215"/>
                <a:gd name="connsiteY10" fmla="*/ 2342415 h 2782316"/>
                <a:gd name="connsiteX11" fmla="*/ 2250709 w 2744215"/>
                <a:gd name="connsiteY11" fmla="*/ 1941980 h 2782316"/>
                <a:gd name="connsiteX12" fmla="*/ 2018323 w 2744215"/>
                <a:gd name="connsiteY12" fmla="*/ 1573069 h 2782316"/>
                <a:gd name="connsiteX13" fmla="*/ 1560576 w 2744215"/>
                <a:gd name="connsiteY13" fmla="*/ 1236345 h 2782316"/>
                <a:gd name="connsiteX14" fmla="*/ 2102735 w 2744215"/>
                <a:gd name="connsiteY14" fmla="*/ 1387734 h 2782316"/>
                <a:gd name="connsiteX15" fmla="*/ 2449710 w 2744215"/>
                <a:gd name="connsiteY15" fmla="*/ 1691185 h 2782316"/>
                <a:gd name="connsiteX16" fmla="*/ 2609199 w 2744215"/>
                <a:gd name="connsiteY16" fmla="*/ 2199802 h 2782316"/>
                <a:gd name="connsiteX17" fmla="*/ 2706735 w 2744215"/>
                <a:gd name="connsiteY17" fmla="*/ 2053498 h 2782316"/>
                <a:gd name="connsiteX18" fmla="*/ 2052320 w 2744215"/>
                <a:gd name="connsiteY18" fmla="*/ 2782316 h 2782316"/>
                <a:gd name="connsiteX19" fmla="*/ 1346320 w 2744215"/>
                <a:gd name="connsiteY19" fmla="*/ 2069381 h 2782316"/>
                <a:gd name="connsiteX20" fmla="*/ 615696 w 2744215"/>
                <a:gd name="connsiteY20" fmla="*/ 2759963 h 2782316"/>
                <a:gd name="connsiteX21" fmla="*/ 0 w 2744215"/>
                <a:gd name="connsiteY21" fmla="*/ 2260091 h 2782316"/>
                <a:gd name="connsiteX22" fmla="*/ 364081 w 2744215"/>
                <a:gd name="connsiteY22" fmla="*/ 1348711 h 2782316"/>
                <a:gd name="connsiteX23" fmla="*/ 1006902 w 2744215"/>
                <a:gd name="connsiteY23" fmla="*/ 698173 h 2782316"/>
                <a:gd name="connsiteX24" fmla="*/ 1535408 w 2744215"/>
                <a:gd name="connsiteY24" fmla="*/ 412947 h 2782316"/>
                <a:gd name="connsiteX25" fmla="*/ 1535408 w 2744215"/>
                <a:gd name="connsiteY25" fmla="*/ 412947 h 2782316"/>
                <a:gd name="connsiteX26" fmla="*/ 831537 w 2744215"/>
                <a:gd name="connsiteY26" fmla="*/ 381698 h 2782316"/>
                <a:gd name="connsiteX27" fmla="*/ 124206 w 2744215"/>
                <a:gd name="connsiteY27" fmla="*/ 0 h 2782316"/>
                <a:gd name="connsiteX0" fmla="*/ 124206 w 2744215"/>
                <a:gd name="connsiteY0" fmla="*/ 0 h 2783124"/>
                <a:gd name="connsiteX1" fmla="*/ 1154163 w 2744215"/>
                <a:gd name="connsiteY1" fmla="*/ 223076 h 2783124"/>
                <a:gd name="connsiteX2" fmla="*/ 2307195 w 2744215"/>
                <a:gd name="connsiteY2" fmla="*/ 43831 h 2783124"/>
                <a:gd name="connsiteX3" fmla="*/ 2307195 w 2744215"/>
                <a:gd name="connsiteY3" fmla="*/ 43831 h 2783124"/>
                <a:gd name="connsiteX4" fmla="*/ 2744215 w 2744215"/>
                <a:gd name="connsiteY4" fmla="*/ 728980 h 2783124"/>
                <a:gd name="connsiteX5" fmla="*/ 1758229 w 2744215"/>
                <a:gd name="connsiteY5" fmla="*/ 746736 h 2783124"/>
                <a:gd name="connsiteX6" fmla="*/ 768729 w 2744215"/>
                <a:gd name="connsiteY6" fmla="*/ 1325604 h 2783124"/>
                <a:gd name="connsiteX7" fmla="*/ 205739 w 2744215"/>
                <a:gd name="connsiteY7" fmla="*/ 2250186 h 2783124"/>
                <a:gd name="connsiteX8" fmla="*/ 1318613 w 2744215"/>
                <a:gd name="connsiteY8" fmla="*/ 1786080 h 2783124"/>
                <a:gd name="connsiteX9" fmla="*/ 2349140 w 2744215"/>
                <a:gd name="connsiteY9" fmla="*/ 2342415 h 2783124"/>
                <a:gd name="connsiteX10" fmla="*/ 2349140 w 2744215"/>
                <a:gd name="connsiteY10" fmla="*/ 2342415 h 2783124"/>
                <a:gd name="connsiteX11" fmla="*/ 2250709 w 2744215"/>
                <a:gd name="connsiteY11" fmla="*/ 1941980 h 2783124"/>
                <a:gd name="connsiteX12" fmla="*/ 2018323 w 2744215"/>
                <a:gd name="connsiteY12" fmla="*/ 1573069 h 2783124"/>
                <a:gd name="connsiteX13" fmla="*/ 1560576 w 2744215"/>
                <a:gd name="connsiteY13" fmla="*/ 1236345 h 2783124"/>
                <a:gd name="connsiteX14" fmla="*/ 2102735 w 2744215"/>
                <a:gd name="connsiteY14" fmla="*/ 1387734 h 2783124"/>
                <a:gd name="connsiteX15" fmla="*/ 2449710 w 2744215"/>
                <a:gd name="connsiteY15" fmla="*/ 1691185 h 2783124"/>
                <a:gd name="connsiteX16" fmla="*/ 2609199 w 2744215"/>
                <a:gd name="connsiteY16" fmla="*/ 2199802 h 2783124"/>
                <a:gd name="connsiteX17" fmla="*/ 2052320 w 2744215"/>
                <a:gd name="connsiteY17" fmla="*/ 2782316 h 2783124"/>
                <a:gd name="connsiteX18" fmla="*/ 1346320 w 2744215"/>
                <a:gd name="connsiteY18" fmla="*/ 2069381 h 2783124"/>
                <a:gd name="connsiteX19" fmla="*/ 615696 w 2744215"/>
                <a:gd name="connsiteY19" fmla="*/ 2759963 h 2783124"/>
                <a:gd name="connsiteX20" fmla="*/ 0 w 2744215"/>
                <a:gd name="connsiteY20" fmla="*/ 2260091 h 2783124"/>
                <a:gd name="connsiteX21" fmla="*/ 364081 w 2744215"/>
                <a:gd name="connsiteY21" fmla="*/ 1348711 h 2783124"/>
                <a:gd name="connsiteX22" fmla="*/ 1006902 w 2744215"/>
                <a:gd name="connsiteY22" fmla="*/ 698173 h 2783124"/>
                <a:gd name="connsiteX23" fmla="*/ 1535408 w 2744215"/>
                <a:gd name="connsiteY23" fmla="*/ 412947 h 2783124"/>
                <a:gd name="connsiteX24" fmla="*/ 1535408 w 2744215"/>
                <a:gd name="connsiteY24" fmla="*/ 412947 h 2783124"/>
                <a:gd name="connsiteX25" fmla="*/ 831537 w 2744215"/>
                <a:gd name="connsiteY25" fmla="*/ 381698 h 2783124"/>
                <a:gd name="connsiteX26" fmla="*/ 124206 w 2744215"/>
                <a:gd name="connsiteY26" fmla="*/ 0 h 2783124"/>
                <a:gd name="connsiteX0" fmla="*/ 124206 w 2754203"/>
                <a:gd name="connsiteY0" fmla="*/ 0 h 2783000"/>
                <a:gd name="connsiteX1" fmla="*/ 1154163 w 2754203"/>
                <a:gd name="connsiteY1" fmla="*/ 223076 h 2783000"/>
                <a:gd name="connsiteX2" fmla="*/ 2307195 w 2754203"/>
                <a:gd name="connsiteY2" fmla="*/ 43831 h 2783000"/>
                <a:gd name="connsiteX3" fmla="*/ 2307195 w 2754203"/>
                <a:gd name="connsiteY3" fmla="*/ 43831 h 2783000"/>
                <a:gd name="connsiteX4" fmla="*/ 2744215 w 2754203"/>
                <a:gd name="connsiteY4" fmla="*/ 728980 h 2783000"/>
                <a:gd name="connsiteX5" fmla="*/ 1758229 w 2754203"/>
                <a:gd name="connsiteY5" fmla="*/ 746736 h 2783000"/>
                <a:gd name="connsiteX6" fmla="*/ 768729 w 2754203"/>
                <a:gd name="connsiteY6" fmla="*/ 1325604 h 2783000"/>
                <a:gd name="connsiteX7" fmla="*/ 205739 w 2754203"/>
                <a:gd name="connsiteY7" fmla="*/ 2250186 h 2783000"/>
                <a:gd name="connsiteX8" fmla="*/ 1318613 w 2754203"/>
                <a:gd name="connsiteY8" fmla="*/ 1786080 h 2783000"/>
                <a:gd name="connsiteX9" fmla="*/ 2349140 w 2754203"/>
                <a:gd name="connsiteY9" fmla="*/ 2342415 h 2783000"/>
                <a:gd name="connsiteX10" fmla="*/ 2349140 w 2754203"/>
                <a:gd name="connsiteY10" fmla="*/ 2342415 h 2783000"/>
                <a:gd name="connsiteX11" fmla="*/ 2250709 w 2754203"/>
                <a:gd name="connsiteY11" fmla="*/ 1941980 h 2783000"/>
                <a:gd name="connsiteX12" fmla="*/ 2018323 w 2754203"/>
                <a:gd name="connsiteY12" fmla="*/ 1573069 h 2783000"/>
                <a:gd name="connsiteX13" fmla="*/ 1560576 w 2754203"/>
                <a:gd name="connsiteY13" fmla="*/ 1236345 h 2783000"/>
                <a:gd name="connsiteX14" fmla="*/ 2102735 w 2754203"/>
                <a:gd name="connsiteY14" fmla="*/ 1387734 h 2783000"/>
                <a:gd name="connsiteX15" fmla="*/ 2449710 w 2754203"/>
                <a:gd name="connsiteY15" fmla="*/ 1691185 h 2783000"/>
                <a:gd name="connsiteX16" fmla="*/ 2743311 w 2754203"/>
                <a:gd name="connsiteY16" fmla="*/ 2120554 h 2783000"/>
                <a:gd name="connsiteX17" fmla="*/ 2052320 w 2754203"/>
                <a:gd name="connsiteY17" fmla="*/ 2782316 h 2783000"/>
                <a:gd name="connsiteX18" fmla="*/ 1346320 w 2754203"/>
                <a:gd name="connsiteY18" fmla="*/ 2069381 h 2783000"/>
                <a:gd name="connsiteX19" fmla="*/ 615696 w 2754203"/>
                <a:gd name="connsiteY19" fmla="*/ 2759963 h 2783000"/>
                <a:gd name="connsiteX20" fmla="*/ 0 w 2754203"/>
                <a:gd name="connsiteY20" fmla="*/ 2260091 h 2783000"/>
                <a:gd name="connsiteX21" fmla="*/ 364081 w 2754203"/>
                <a:gd name="connsiteY21" fmla="*/ 1348711 h 2783000"/>
                <a:gd name="connsiteX22" fmla="*/ 1006902 w 2754203"/>
                <a:gd name="connsiteY22" fmla="*/ 698173 h 2783000"/>
                <a:gd name="connsiteX23" fmla="*/ 1535408 w 2754203"/>
                <a:gd name="connsiteY23" fmla="*/ 412947 h 2783000"/>
                <a:gd name="connsiteX24" fmla="*/ 1535408 w 2754203"/>
                <a:gd name="connsiteY24" fmla="*/ 412947 h 2783000"/>
                <a:gd name="connsiteX25" fmla="*/ 831537 w 2754203"/>
                <a:gd name="connsiteY25" fmla="*/ 381698 h 2783000"/>
                <a:gd name="connsiteX26" fmla="*/ 124206 w 2754203"/>
                <a:gd name="connsiteY26" fmla="*/ 0 h 2783000"/>
                <a:gd name="connsiteX0" fmla="*/ 124206 w 2744222"/>
                <a:gd name="connsiteY0" fmla="*/ 0 h 2783014"/>
                <a:gd name="connsiteX1" fmla="*/ 1154163 w 2744222"/>
                <a:gd name="connsiteY1" fmla="*/ 223076 h 2783014"/>
                <a:gd name="connsiteX2" fmla="*/ 2307195 w 2744222"/>
                <a:gd name="connsiteY2" fmla="*/ 43831 h 2783014"/>
                <a:gd name="connsiteX3" fmla="*/ 2307195 w 2744222"/>
                <a:gd name="connsiteY3" fmla="*/ 43831 h 2783014"/>
                <a:gd name="connsiteX4" fmla="*/ 2744215 w 2744222"/>
                <a:gd name="connsiteY4" fmla="*/ 728980 h 2783014"/>
                <a:gd name="connsiteX5" fmla="*/ 1758229 w 2744222"/>
                <a:gd name="connsiteY5" fmla="*/ 746736 h 2783014"/>
                <a:gd name="connsiteX6" fmla="*/ 768729 w 2744222"/>
                <a:gd name="connsiteY6" fmla="*/ 1325604 h 2783014"/>
                <a:gd name="connsiteX7" fmla="*/ 205739 w 2744222"/>
                <a:gd name="connsiteY7" fmla="*/ 2250186 h 2783014"/>
                <a:gd name="connsiteX8" fmla="*/ 1318613 w 2744222"/>
                <a:gd name="connsiteY8" fmla="*/ 1786080 h 2783014"/>
                <a:gd name="connsiteX9" fmla="*/ 2349140 w 2744222"/>
                <a:gd name="connsiteY9" fmla="*/ 2342415 h 2783014"/>
                <a:gd name="connsiteX10" fmla="*/ 2349140 w 2744222"/>
                <a:gd name="connsiteY10" fmla="*/ 2342415 h 2783014"/>
                <a:gd name="connsiteX11" fmla="*/ 2250709 w 2744222"/>
                <a:gd name="connsiteY11" fmla="*/ 1941980 h 2783014"/>
                <a:gd name="connsiteX12" fmla="*/ 2018323 w 2744222"/>
                <a:gd name="connsiteY12" fmla="*/ 1573069 h 2783014"/>
                <a:gd name="connsiteX13" fmla="*/ 1560576 w 2744222"/>
                <a:gd name="connsiteY13" fmla="*/ 1236345 h 2783014"/>
                <a:gd name="connsiteX14" fmla="*/ 2102735 w 2744222"/>
                <a:gd name="connsiteY14" fmla="*/ 1387734 h 2783014"/>
                <a:gd name="connsiteX15" fmla="*/ 2449710 w 2744222"/>
                <a:gd name="connsiteY15" fmla="*/ 1691185 h 2783014"/>
                <a:gd name="connsiteX16" fmla="*/ 2743311 w 2744222"/>
                <a:gd name="connsiteY16" fmla="*/ 2120554 h 2783014"/>
                <a:gd name="connsiteX17" fmla="*/ 2052320 w 2744222"/>
                <a:gd name="connsiteY17" fmla="*/ 2782316 h 2783014"/>
                <a:gd name="connsiteX18" fmla="*/ 1346320 w 2744222"/>
                <a:gd name="connsiteY18" fmla="*/ 2069381 h 2783014"/>
                <a:gd name="connsiteX19" fmla="*/ 615696 w 2744222"/>
                <a:gd name="connsiteY19" fmla="*/ 2759963 h 2783014"/>
                <a:gd name="connsiteX20" fmla="*/ 0 w 2744222"/>
                <a:gd name="connsiteY20" fmla="*/ 2260091 h 2783014"/>
                <a:gd name="connsiteX21" fmla="*/ 364081 w 2744222"/>
                <a:gd name="connsiteY21" fmla="*/ 1348711 h 2783014"/>
                <a:gd name="connsiteX22" fmla="*/ 1006902 w 2744222"/>
                <a:gd name="connsiteY22" fmla="*/ 698173 h 2783014"/>
                <a:gd name="connsiteX23" fmla="*/ 1535408 w 2744222"/>
                <a:gd name="connsiteY23" fmla="*/ 412947 h 2783014"/>
                <a:gd name="connsiteX24" fmla="*/ 1535408 w 2744222"/>
                <a:gd name="connsiteY24" fmla="*/ 412947 h 2783014"/>
                <a:gd name="connsiteX25" fmla="*/ 831537 w 2744222"/>
                <a:gd name="connsiteY25" fmla="*/ 381698 h 2783014"/>
                <a:gd name="connsiteX26" fmla="*/ 124206 w 2744222"/>
                <a:gd name="connsiteY26" fmla="*/ 0 h 2783014"/>
                <a:gd name="connsiteX0" fmla="*/ 124206 w 2744215"/>
                <a:gd name="connsiteY0" fmla="*/ 0 h 2785974"/>
                <a:gd name="connsiteX1" fmla="*/ 1154163 w 2744215"/>
                <a:gd name="connsiteY1" fmla="*/ 223076 h 2785974"/>
                <a:gd name="connsiteX2" fmla="*/ 2307195 w 2744215"/>
                <a:gd name="connsiteY2" fmla="*/ 43831 h 2785974"/>
                <a:gd name="connsiteX3" fmla="*/ 2307195 w 2744215"/>
                <a:gd name="connsiteY3" fmla="*/ 43831 h 2785974"/>
                <a:gd name="connsiteX4" fmla="*/ 2744215 w 2744215"/>
                <a:gd name="connsiteY4" fmla="*/ 728980 h 2785974"/>
                <a:gd name="connsiteX5" fmla="*/ 1758229 w 2744215"/>
                <a:gd name="connsiteY5" fmla="*/ 746736 h 2785974"/>
                <a:gd name="connsiteX6" fmla="*/ 768729 w 2744215"/>
                <a:gd name="connsiteY6" fmla="*/ 1325604 h 2785974"/>
                <a:gd name="connsiteX7" fmla="*/ 205739 w 2744215"/>
                <a:gd name="connsiteY7" fmla="*/ 2250186 h 2785974"/>
                <a:gd name="connsiteX8" fmla="*/ 1318613 w 2744215"/>
                <a:gd name="connsiteY8" fmla="*/ 1786080 h 2785974"/>
                <a:gd name="connsiteX9" fmla="*/ 2349140 w 2744215"/>
                <a:gd name="connsiteY9" fmla="*/ 2342415 h 2785974"/>
                <a:gd name="connsiteX10" fmla="*/ 2349140 w 2744215"/>
                <a:gd name="connsiteY10" fmla="*/ 2342415 h 2785974"/>
                <a:gd name="connsiteX11" fmla="*/ 2250709 w 2744215"/>
                <a:gd name="connsiteY11" fmla="*/ 1941980 h 2785974"/>
                <a:gd name="connsiteX12" fmla="*/ 2018323 w 2744215"/>
                <a:gd name="connsiteY12" fmla="*/ 1573069 h 2785974"/>
                <a:gd name="connsiteX13" fmla="*/ 1560576 w 2744215"/>
                <a:gd name="connsiteY13" fmla="*/ 1236345 h 2785974"/>
                <a:gd name="connsiteX14" fmla="*/ 2102735 w 2744215"/>
                <a:gd name="connsiteY14" fmla="*/ 1387734 h 2785974"/>
                <a:gd name="connsiteX15" fmla="*/ 2449710 w 2744215"/>
                <a:gd name="connsiteY15" fmla="*/ 1691185 h 2785974"/>
                <a:gd name="connsiteX16" fmla="*/ 2052320 w 2744215"/>
                <a:gd name="connsiteY16" fmla="*/ 2782316 h 2785974"/>
                <a:gd name="connsiteX17" fmla="*/ 1346320 w 2744215"/>
                <a:gd name="connsiteY17" fmla="*/ 2069381 h 2785974"/>
                <a:gd name="connsiteX18" fmla="*/ 615696 w 2744215"/>
                <a:gd name="connsiteY18" fmla="*/ 2759963 h 2785974"/>
                <a:gd name="connsiteX19" fmla="*/ 0 w 2744215"/>
                <a:gd name="connsiteY19" fmla="*/ 2260091 h 2785974"/>
                <a:gd name="connsiteX20" fmla="*/ 364081 w 2744215"/>
                <a:gd name="connsiteY20" fmla="*/ 1348711 h 2785974"/>
                <a:gd name="connsiteX21" fmla="*/ 1006902 w 2744215"/>
                <a:gd name="connsiteY21" fmla="*/ 698173 h 2785974"/>
                <a:gd name="connsiteX22" fmla="*/ 1535408 w 2744215"/>
                <a:gd name="connsiteY22" fmla="*/ 412947 h 2785974"/>
                <a:gd name="connsiteX23" fmla="*/ 1535408 w 2744215"/>
                <a:gd name="connsiteY23" fmla="*/ 412947 h 2785974"/>
                <a:gd name="connsiteX24" fmla="*/ 831537 w 2744215"/>
                <a:gd name="connsiteY24" fmla="*/ 381698 h 2785974"/>
                <a:gd name="connsiteX25" fmla="*/ 124206 w 2744215"/>
                <a:gd name="connsiteY25" fmla="*/ 0 h 2785974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02735 w 2744215"/>
                <a:gd name="connsiteY14" fmla="*/ 1387734 h 2782323"/>
                <a:gd name="connsiteX15" fmla="*/ 2449710 w 2744215"/>
                <a:gd name="connsiteY15" fmla="*/ 1691185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02735 w 2744215"/>
                <a:gd name="connsiteY14" fmla="*/ 1387734 h 2782323"/>
                <a:gd name="connsiteX15" fmla="*/ 2443614 w 2744215"/>
                <a:gd name="connsiteY15" fmla="*/ 1575361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443614 w 2744215"/>
                <a:gd name="connsiteY15" fmla="*/ 1575361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349140 w 2744215"/>
                <a:gd name="connsiteY10" fmla="*/ 2342415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446676 w 2744215"/>
                <a:gd name="connsiteY10" fmla="*/ 2226591 h 2782323"/>
                <a:gd name="connsiteX11" fmla="*/ 2250709 w 2744215"/>
                <a:gd name="connsiteY11" fmla="*/ 1941980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349140 w 2744215"/>
                <a:gd name="connsiteY9" fmla="*/ 2342415 h 2782323"/>
                <a:gd name="connsiteX10" fmla="*/ 2446676 w 2744215"/>
                <a:gd name="connsiteY10" fmla="*/ 2226591 h 2782323"/>
                <a:gd name="connsiteX11" fmla="*/ 2342149 w 2744215"/>
                <a:gd name="connsiteY11" fmla="*/ 1844444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46676 w 2744215"/>
                <a:gd name="connsiteY9" fmla="*/ 2226591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46676 w 2744215"/>
                <a:gd name="connsiteY9" fmla="*/ 2226591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194561 w 2744215"/>
                <a:gd name="connsiteY9" fmla="*/ 2247900 h 2782323"/>
                <a:gd name="connsiteX10" fmla="*/ 2446676 w 2744215"/>
                <a:gd name="connsiteY10" fmla="*/ 2226591 h 2782323"/>
                <a:gd name="connsiteX11" fmla="*/ 2342149 w 2744215"/>
                <a:gd name="connsiteY11" fmla="*/ 1844444 h 2782323"/>
                <a:gd name="connsiteX12" fmla="*/ 2018323 w 2744215"/>
                <a:gd name="connsiteY12" fmla="*/ 1573069 h 2782323"/>
                <a:gd name="connsiteX13" fmla="*/ 1560576 w 2744215"/>
                <a:gd name="connsiteY13" fmla="*/ 1236345 h 2782323"/>
                <a:gd name="connsiteX14" fmla="*/ 2127119 w 2744215"/>
                <a:gd name="connsiteY14" fmla="*/ 1363350 h 2782323"/>
                <a:gd name="connsiteX15" fmla="*/ 2547246 w 2744215"/>
                <a:gd name="connsiteY15" fmla="*/ 1611937 h 2782323"/>
                <a:gd name="connsiteX16" fmla="*/ 2718817 w 2744215"/>
                <a:gd name="connsiteY16" fmla="*/ 2058923 h 2782323"/>
                <a:gd name="connsiteX17" fmla="*/ 2052320 w 2744215"/>
                <a:gd name="connsiteY17" fmla="*/ 2782316 h 2782323"/>
                <a:gd name="connsiteX18" fmla="*/ 1346320 w 2744215"/>
                <a:gd name="connsiteY18" fmla="*/ 2069381 h 2782323"/>
                <a:gd name="connsiteX19" fmla="*/ 615696 w 2744215"/>
                <a:gd name="connsiteY19" fmla="*/ 2759963 h 2782323"/>
                <a:gd name="connsiteX20" fmla="*/ 0 w 2744215"/>
                <a:gd name="connsiteY20" fmla="*/ 2260091 h 2782323"/>
                <a:gd name="connsiteX21" fmla="*/ 364081 w 2744215"/>
                <a:gd name="connsiteY21" fmla="*/ 1348711 h 2782323"/>
                <a:gd name="connsiteX22" fmla="*/ 1006902 w 2744215"/>
                <a:gd name="connsiteY22" fmla="*/ 698173 h 2782323"/>
                <a:gd name="connsiteX23" fmla="*/ 1535408 w 2744215"/>
                <a:gd name="connsiteY23" fmla="*/ 412947 h 2782323"/>
                <a:gd name="connsiteX24" fmla="*/ 1535408 w 2744215"/>
                <a:gd name="connsiteY24" fmla="*/ 412947 h 2782323"/>
                <a:gd name="connsiteX25" fmla="*/ 831537 w 2744215"/>
                <a:gd name="connsiteY25" fmla="*/ 381698 h 2782323"/>
                <a:gd name="connsiteX26" fmla="*/ 124206 w 2744215"/>
                <a:gd name="connsiteY26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194561 w 2744215"/>
                <a:gd name="connsiteY9" fmla="*/ 2247900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20113 w 2744215"/>
                <a:gd name="connsiteY9" fmla="*/ 2241804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20113 w 2744215"/>
                <a:gd name="connsiteY9" fmla="*/ 2241804 h 2782323"/>
                <a:gd name="connsiteX10" fmla="*/ 2342149 w 2744215"/>
                <a:gd name="connsiteY10" fmla="*/ 1844444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23"/>
                <a:gd name="connsiteX1" fmla="*/ 1154163 w 2744215"/>
                <a:gd name="connsiteY1" fmla="*/ 223076 h 2782323"/>
                <a:gd name="connsiteX2" fmla="*/ 2307195 w 2744215"/>
                <a:gd name="connsiteY2" fmla="*/ 43831 h 2782323"/>
                <a:gd name="connsiteX3" fmla="*/ 2307195 w 2744215"/>
                <a:gd name="connsiteY3" fmla="*/ 43831 h 2782323"/>
                <a:gd name="connsiteX4" fmla="*/ 2744215 w 2744215"/>
                <a:gd name="connsiteY4" fmla="*/ 728980 h 2782323"/>
                <a:gd name="connsiteX5" fmla="*/ 1758229 w 2744215"/>
                <a:gd name="connsiteY5" fmla="*/ 746736 h 2782323"/>
                <a:gd name="connsiteX6" fmla="*/ 768729 w 2744215"/>
                <a:gd name="connsiteY6" fmla="*/ 1325604 h 2782323"/>
                <a:gd name="connsiteX7" fmla="*/ 205739 w 2744215"/>
                <a:gd name="connsiteY7" fmla="*/ 2250186 h 2782323"/>
                <a:gd name="connsiteX8" fmla="*/ 1318613 w 2744215"/>
                <a:gd name="connsiteY8" fmla="*/ 1786080 h 2782323"/>
                <a:gd name="connsiteX9" fmla="*/ 2420113 w 2744215"/>
                <a:gd name="connsiteY9" fmla="*/ 2241804 h 2782323"/>
                <a:gd name="connsiteX10" fmla="*/ 2281189 w 2744215"/>
                <a:gd name="connsiteY10" fmla="*/ 1820060 h 2782323"/>
                <a:gd name="connsiteX11" fmla="*/ 2018323 w 2744215"/>
                <a:gd name="connsiteY11" fmla="*/ 1573069 h 2782323"/>
                <a:gd name="connsiteX12" fmla="*/ 1560576 w 2744215"/>
                <a:gd name="connsiteY12" fmla="*/ 1236345 h 2782323"/>
                <a:gd name="connsiteX13" fmla="*/ 2127119 w 2744215"/>
                <a:gd name="connsiteY13" fmla="*/ 1363350 h 2782323"/>
                <a:gd name="connsiteX14" fmla="*/ 2547246 w 2744215"/>
                <a:gd name="connsiteY14" fmla="*/ 1611937 h 2782323"/>
                <a:gd name="connsiteX15" fmla="*/ 2718817 w 2744215"/>
                <a:gd name="connsiteY15" fmla="*/ 2058923 h 2782323"/>
                <a:gd name="connsiteX16" fmla="*/ 2052320 w 2744215"/>
                <a:gd name="connsiteY16" fmla="*/ 2782316 h 2782323"/>
                <a:gd name="connsiteX17" fmla="*/ 1346320 w 2744215"/>
                <a:gd name="connsiteY17" fmla="*/ 2069381 h 2782323"/>
                <a:gd name="connsiteX18" fmla="*/ 615696 w 2744215"/>
                <a:gd name="connsiteY18" fmla="*/ 2759963 h 2782323"/>
                <a:gd name="connsiteX19" fmla="*/ 0 w 2744215"/>
                <a:gd name="connsiteY19" fmla="*/ 2260091 h 2782323"/>
                <a:gd name="connsiteX20" fmla="*/ 364081 w 2744215"/>
                <a:gd name="connsiteY20" fmla="*/ 1348711 h 2782323"/>
                <a:gd name="connsiteX21" fmla="*/ 1006902 w 2744215"/>
                <a:gd name="connsiteY21" fmla="*/ 698173 h 2782323"/>
                <a:gd name="connsiteX22" fmla="*/ 1535408 w 2744215"/>
                <a:gd name="connsiteY22" fmla="*/ 412947 h 2782323"/>
                <a:gd name="connsiteX23" fmla="*/ 1535408 w 2744215"/>
                <a:gd name="connsiteY23" fmla="*/ 412947 h 2782323"/>
                <a:gd name="connsiteX24" fmla="*/ 831537 w 2744215"/>
                <a:gd name="connsiteY24" fmla="*/ 381698 h 2782323"/>
                <a:gd name="connsiteX25" fmla="*/ 124206 w 2744215"/>
                <a:gd name="connsiteY25" fmla="*/ 0 h 2782323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281189 w 2744215"/>
                <a:gd name="connsiteY10" fmla="*/ 1820060 h 2782316"/>
                <a:gd name="connsiteX11" fmla="*/ 2018323 w 2744215"/>
                <a:gd name="connsiteY11" fmla="*/ 1573069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281189 w 2744215"/>
                <a:gd name="connsiteY10" fmla="*/ 1820060 h 2782316"/>
                <a:gd name="connsiteX11" fmla="*/ 2018323 w 2744215"/>
                <a:gd name="connsiteY11" fmla="*/ 1573069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281189 w 2744215"/>
                <a:gd name="connsiteY10" fmla="*/ 1820060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420113 w 2744215"/>
                <a:gd name="connsiteY9" fmla="*/ 2241804 h 2782316"/>
                <a:gd name="connsiteX10" fmla="*/ 2336053 w 2744215"/>
                <a:gd name="connsiteY10" fmla="*/ 1905404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36053 w 2744215"/>
                <a:gd name="connsiteY10" fmla="*/ 1905404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60437 w 2744215"/>
                <a:gd name="connsiteY10" fmla="*/ 1862732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60437 w 2744215"/>
                <a:gd name="connsiteY10" fmla="*/ 1862732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42149 w 2744215"/>
                <a:gd name="connsiteY10" fmla="*/ 1795676 h 2782316"/>
                <a:gd name="connsiteX11" fmla="*/ 2103667 w 2744215"/>
                <a:gd name="connsiteY11" fmla="*/ 1554781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342149 w 2744215"/>
                <a:gd name="connsiteY10" fmla="*/ 179567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65249 w 2744215"/>
                <a:gd name="connsiteY9" fmla="*/ 2223516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831537 w 2744215"/>
                <a:gd name="connsiteY24" fmla="*/ 381698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922977 w 2744215"/>
                <a:gd name="connsiteY24" fmla="*/ 418274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535408 w 2744215"/>
                <a:gd name="connsiteY23" fmla="*/ 412947 h 2782316"/>
                <a:gd name="connsiteX24" fmla="*/ 922977 w 2744215"/>
                <a:gd name="connsiteY24" fmla="*/ 418274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1748768 w 2744215"/>
                <a:gd name="connsiteY23" fmla="*/ 382467 h 2782316"/>
                <a:gd name="connsiteX24" fmla="*/ 922977 w 2744215"/>
                <a:gd name="connsiteY24" fmla="*/ 418274 h 2782316"/>
                <a:gd name="connsiteX25" fmla="*/ 124206 w 2744215"/>
                <a:gd name="connsiteY25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535408 w 2744215"/>
                <a:gd name="connsiteY22" fmla="*/ 412947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922977 w 2744215"/>
                <a:gd name="connsiteY22" fmla="*/ 418274 h 2782316"/>
                <a:gd name="connsiteX23" fmla="*/ 124206 w 2744215"/>
                <a:gd name="connsiteY23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645921 w 2744215"/>
                <a:gd name="connsiteY22" fmla="*/ 46177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645921 w 2744215"/>
                <a:gd name="connsiteY22" fmla="*/ 46177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645921 w 2744215"/>
                <a:gd name="connsiteY22" fmla="*/ 46177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  <a:gd name="connsiteX0" fmla="*/ 124206 w 2744215"/>
                <a:gd name="connsiteY0" fmla="*/ 0 h 2782316"/>
                <a:gd name="connsiteX1" fmla="*/ 1154163 w 2744215"/>
                <a:gd name="connsiteY1" fmla="*/ 223076 h 2782316"/>
                <a:gd name="connsiteX2" fmla="*/ 2307195 w 2744215"/>
                <a:gd name="connsiteY2" fmla="*/ 43831 h 2782316"/>
                <a:gd name="connsiteX3" fmla="*/ 2307195 w 2744215"/>
                <a:gd name="connsiteY3" fmla="*/ 43831 h 2782316"/>
                <a:gd name="connsiteX4" fmla="*/ 2744215 w 2744215"/>
                <a:gd name="connsiteY4" fmla="*/ 728980 h 2782316"/>
                <a:gd name="connsiteX5" fmla="*/ 1758229 w 2744215"/>
                <a:gd name="connsiteY5" fmla="*/ 746736 h 2782316"/>
                <a:gd name="connsiteX6" fmla="*/ 768729 w 2744215"/>
                <a:gd name="connsiteY6" fmla="*/ 1325604 h 2782316"/>
                <a:gd name="connsiteX7" fmla="*/ 205739 w 2744215"/>
                <a:gd name="connsiteY7" fmla="*/ 2250186 h 2782316"/>
                <a:gd name="connsiteX8" fmla="*/ 1318613 w 2744215"/>
                <a:gd name="connsiteY8" fmla="*/ 1786080 h 2782316"/>
                <a:gd name="connsiteX9" fmla="*/ 2340865 w 2744215"/>
                <a:gd name="connsiteY9" fmla="*/ 2247900 h 2782316"/>
                <a:gd name="connsiteX10" fmla="*/ 2275093 w 2744215"/>
                <a:gd name="connsiteY10" fmla="*/ 1826156 h 2782316"/>
                <a:gd name="connsiteX11" fmla="*/ 2042707 w 2744215"/>
                <a:gd name="connsiteY11" fmla="*/ 1506013 h 2782316"/>
                <a:gd name="connsiteX12" fmla="*/ 1560576 w 2744215"/>
                <a:gd name="connsiteY12" fmla="*/ 1236345 h 2782316"/>
                <a:gd name="connsiteX13" fmla="*/ 2127119 w 2744215"/>
                <a:gd name="connsiteY13" fmla="*/ 1363350 h 2782316"/>
                <a:gd name="connsiteX14" fmla="*/ 2547246 w 2744215"/>
                <a:gd name="connsiteY14" fmla="*/ 1611937 h 2782316"/>
                <a:gd name="connsiteX15" fmla="*/ 2718817 w 2744215"/>
                <a:gd name="connsiteY15" fmla="*/ 2058923 h 2782316"/>
                <a:gd name="connsiteX16" fmla="*/ 2052320 w 2744215"/>
                <a:gd name="connsiteY16" fmla="*/ 2782316 h 2782316"/>
                <a:gd name="connsiteX17" fmla="*/ 1346320 w 2744215"/>
                <a:gd name="connsiteY17" fmla="*/ 2069381 h 2782316"/>
                <a:gd name="connsiteX18" fmla="*/ 615696 w 2744215"/>
                <a:gd name="connsiteY18" fmla="*/ 2759963 h 2782316"/>
                <a:gd name="connsiteX19" fmla="*/ 0 w 2744215"/>
                <a:gd name="connsiteY19" fmla="*/ 2260091 h 2782316"/>
                <a:gd name="connsiteX20" fmla="*/ 364081 w 2744215"/>
                <a:gd name="connsiteY20" fmla="*/ 1348711 h 2782316"/>
                <a:gd name="connsiteX21" fmla="*/ 1006902 w 2744215"/>
                <a:gd name="connsiteY21" fmla="*/ 698173 h 2782316"/>
                <a:gd name="connsiteX22" fmla="*/ 1755649 w 2744215"/>
                <a:gd name="connsiteY22" fmla="*/ 431292 h 2782316"/>
                <a:gd name="connsiteX23" fmla="*/ 922977 w 2744215"/>
                <a:gd name="connsiteY23" fmla="*/ 418274 h 2782316"/>
                <a:gd name="connsiteX24" fmla="*/ 124206 w 2744215"/>
                <a:gd name="connsiteY24" fmla="*/ 0 h 278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44215" h="2782316">
                  <a:moveTo>
                    <a:pt x="124206" y="0"/>
                  </a:moveTo>
                  <a:cubicBezTo>
                    <a:pt x="557707" y="176763"/>
                    <a:pt x="790332" y="215771"/>
                    <a:pt x="1154163" y="223076"/>
                  </a:cubicBezTo>
                  <a:cubicBezTo>
                    <a:pt x="1517994" y="230381"/>
                    <a:pt x="2115023" y="73705"/>
                    <a:pt x="2307195" y="43831"/>
                  </a:cubicBezTo>
                  <a:lnTo>
                    <a:pt x="2307195" y="43831"/>
                  </a:lnTo>
                  <a:cubicBezTo>
                    <a:pt x="2380032" y="158023"/>
                    <a:pt x="2667223" y="447576"/>
                    <a:pt x="2744215" y="728980"/>
                  </a:cubicBezTo>
                  <a:cubicBezTo>
                    <a:pt x="2231927" y="593824"/>
                    <a:pt x="2087477" y="647299"/>
                    <a:pt x="1758229" y="746736"/>
                  </a:cubicBezTo>
                  <a:cubicBezTo>
                    <a:pt x="1428981" y="846173"/>
                    <a:pt x="1027477" y="1075029"/>
                    <a:pt x="768729" y="1325604"/>
                  </a:cubicBezTo>
                  <a:cubicBezTo>
                    <a:pt x="509981" y="1576179"/>
                    <a:pt x="265476" y="2012743"/>
                    <a:pt x="205739" y="2250186"/>
                  </a:cubicBezTo>
                  <a:cubicBezTo>
                    <a:pt x="477472" y="2083769"/>
                    <a:pt x="962759" y="1786461"/>
                    <a:pt x="1318613" y="1786080"/>
                  </a:cubicBezTo>
                  <a:cubicBezTo>
                    <a:pt x="1674467" y="1785699"/>
                    <a:pt x="2127604" y="2073581"/>
                    <a:pt x="2340865" y="2247900"/>
                  </a:cubicBezTo>
                  <a:cubicBezTo>
                    <a:pt x="2346862" y="2056459"/>
                    <a:pt x="2324786" y="1949804"/>
                    <a:pt x="2275093" y="1826156"/>
                  </a:cubicBezTo>
                  <a:cubicBezTo>
                    <a:pt x="2225400" y="1702508"/>
                    <a:pt x="2161793" y="1604315"/>
                    <a:pt x="2042707" y="1506013"/>
                  </a:cubicBezTo>
                  <a:cubicBezTo>
                    <a:pt x="1923621" y="1407711"/>
                    <a:pt x="1734721" y="1335751"/>
                    <a:pt x="1560576" y="1236345"/>
                  </a:cubicBezTo>
                  <a:cubicBezTo>
                    <a:pt x="1809341" y="1281719"/>
                    <a:pt x="1962674" y="1300751"/>
                    <a:pt x="2127119" y="1363350"/>
                  </a:cubicBezTo>
                  <a:cubicBezTo>
                    <a:pt x="2291564" y="1425949"/>
                    <a:pt x="2448630" y="1496008"/>
                    <a:pt x="2547246" y="1611937"/>
                  </a:cubicBezTo>
                  <a:cubicBezTo>
                    <a:pt x="2645862" y="1727866"/>
                    <a:pt x="2717993" y="1877068"/>
                    <a:pt x="2718817" y="2058923"/>
                  </a:cubicBezTo>
                  <a:cubicBezTo>
                    <a:pt x="2652585" y="2240778"/>
                    <a:pt x="2292245" y="2700309"/>
                    <a:pt x="2052320" y="2782316"/>
                  </a:cubicBezTo>
                  <a:cubicBezTo>
                    <a:pt x="1952603" y="2529043"/>
                    <a:pt x="1585757" y="2073107"/>
                    <a:pt x="1346320" y="2069381"/>
                  </a:cubicBezTo>
                  <a:cubicBezTo>
                    <a:pt x="1106883" y="2065656"/>
                    <a:pt x="732387" y="2482306"/>
                    <a:pt x="615696" y="2759963"/>
                  </a:cubicBezTo>
                  <a:cubicBezTo>
                    <a:pt x="389277" y="2799876"/>
                    <a:pt x="123216" y="2432308"/>
                    <a:pt x="0" y="2260091"/>
                  </a:cubicBezTo>
                  <a:cubicBezTo>
                    <a:pt x="29184" y="1972050"/>
                    <a:pt x="196264" y="1609031"/>
                    <a:pt x="364081" y="1348711"/>
                  </a:cubicBezTo>
                  <a:cubicBezTo>
                    <a:pt x="531898" y="1088391"/>
                    <a:pt x="774974" y="851076"/>
                    <a:pt x="1006902" y="698173"/>
                  </a:cubicBezTo>
                  <a:cubicBezTo>
                    <a:pt x="1238830" y="545270"/>
                    <a:pt x="1513605" y="502326"/>
                    <a:pt x="1755649" y="431292"/>
                  </a:cubicBezTo>
                  <a:cubicBezTo>
                    <a:pt x="1577070" y="451698"/>
                    <a:pt x="1194884" y="490156"/>
                    <a:pt x="922977" y="418274"/>
                  </a:cubicBezTo>
                  <a:cubicBezTo>
                    <a:pt x="651070" y="346392"/>
                    <a:pt x="353645" y="181377"/>
                    <a:pt x="124206" y="0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05789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D7105B-75C2-4F3E-BBB1-3D49B0E353F3}"/>
              </a:ext>
            </a:extLst>
          </p:cNvPr>
          <p:cNvGrpSpPr/>
          <p:nvPr/>
        </p:nvGrpSpPr>
        <p:grpSpPr>
          <a:xfrm>
            <a:off x="1280160" y="-421640"/>
            <a:ext cx="9631680" cy="7701280"/>
            <a:chOff x="1280160" y="-421640"/>
            <a:chExt cx="9631680" cy="7701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FD83C0-27C4-4137-9F53-B419CA41E333}"/>
                </a:ext>
              </a:extLst>
            </p:cNvPr>
            <p:cNvSpPr/>
            <p:nvPr/>
          </p:nvSpPr>
          <p:spPr>
            <a:xfrm>
              <a:off x="1280160" y="-421640"/>
              <a:ext cx="9631680" cy="770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0EF0B0-278B-48EF-BA27-DF1FD263D244}"/>
                </a:ext>
              </a:extLst>
            </p:cNvPr>
            <p:cNvGrpSpPr/>
            <p:nvPr/>
          </p:nvGrpSpPr>
          <p:grpSpPr>
            <a:xfrm>
              <a:off x="2631921" y="167640"/>
              <a:ext cx="6928159" cy="6522720"/>
              <a:chOff x="2453741" y="333363"/>
              <a:chExt cx="6928159" cy="65227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4743623-3CC3-442C-B6C7-292780E088B1}"/>
                  </a:ext>
                </a:extLst>
              </p:cNvPr>
              <p:cNvGrpSpPr/>
              <p:nvPr/>
            </p:nvGrpSpPr>
            <p:grpSpPr>
              <a:xfrm>
                <a:off x="2453741" y="333363"/>
                <a:ext cx="3095272" cy="6522720"/>
                <a:chOff x="614781" y="499087"/>
                <a:chExt cx="3095272" cy="6522720"/>
              </a:xfrm>
            </p:grpSpPr>
            <p:pic>
              <p:nvPicPr>
                <p:cNvPr id="16" name="Picture 15" descr="A picture containing keyboard&#10;&#10;Description automatically generated">
                  <a:extLst>
                    <a:ext uri="{FF2B5EF4-FFF2-40B4-BE49-F238E27FC236}">
                      <a16:creationId xmlns:a16="http://schemas.microsoft.com/office/drawing/2014/main" id="{EC00CD30-E2F3-4EEE-A058-B6E39ABA4B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958" y="702287"/>
                  <a:ext cx="2822918" cy="6116320"/>
                </a:xfrm>
                <a:prstGeom prst="rect">
                  <a:avLst/>
                </a:prstGeom>
              </p:spPr>
            </p:pic>
            <p:pic>
              <p:nvPicPr>
                <p:cNvPr id="1030" name="Picture 6" descr="Xiaomi | mi - Redmi Note 7 (64GB) :1y | MyShop.PK">
                  <a:extLst>
                    <a:ext uri="{FF2B5EF4-FFF2-40B4-BE49-F238E27FC236}">
                      <a16:creationId xmlns:a16="http://schemas.microsoft.com/office/drawing/2014/main" id="{A3372F8F-040C-4C17-A04B-CABDEF34E0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4781" y="499087"/>
                  <a:ext cx="3095272" cy="6522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3C2F5F5-CD18-4B91-9914-D5B6319FCDB3}"/>
                  </a:ext>
                </a:extLst>
              </p:cNvPr>
              <p:cNvGrpSpPr/>
              <p:nvPr/>
            </p:nvGrpSpPr>
            <p:grpSpPr>
              <a:xfrm>
                <a:off x="6286628" y="333363"/>
                <a:ext cx="3095272" cy="6522720"/>
                <a:chOff x="6286628" y="499087"/>
                <a:chExt cx="3095272" cy="6522720"/>
              </a:xfrm>
            </p:grpSpPr>
            <p:pic>
              <p:nvPicPr>
                <p:cNvPr id="12" name="Picture 1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E7B22FB-6280-48C6-B656-E7E5DB73F0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2571" y="701779"/>
                  <a:ext cx="2823386" cy="6117336"/>
                </a:xfrm>
                <a:prstGeom prst="rect">
                  <a:avLst/>
                </a:prstGeom>
              </p:spPr>
            </p:pic>
            <p:pic>
              <p:nvPicPr>
                <p:cNvPr id="20" name="Picture 6" descr="Xiaomi | mi - Redmi Note 7 (64GB) :1y | MyShop.PK">
                  <a:extLst>
                    <a:ext uri="{FF2B5EF4-FFF2-40B4-BE49-F238E27FC236}">
                      <a16:creationId xmlns:a16="http://schemas.microsoft.com/office/drawing/2014/main" id="{29F63742-CFB5-4CA9-9222-D6B0315E88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6628" y="499087"/>
                  <a:ext cx="3095272" cy="6522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6941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8</cp:revision>
  <dcterms:created xsi:type="dcterms:W3CDTF">2020-09-07T20:20:46Z</dcterms:created>
  <dcterms:modified xsi:type="dcterms:W3CDTF">2020-09-09T21:58:45Z</dcterms:modified>
</cp:coreProperties>
</file>