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5FCD-7E71-4634-9EBA-DC3B242FC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B6D3B-5374-4C24-833C-9EECBBAF2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2750E-65D0-43F9-A1E1-C922D6C3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8/9/2020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97760-864A-4967-8375-042D447E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D2D1E-ECE0-4EEE-96FD-BC0D6694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878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E36-A69C-45A7-BA19-D1E584B1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F5F39-7648-4F57-A83D-85A885E47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1B907-4D03-4427-9AEC-B06EF55B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8/9/2020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E1359-396A-4634-B00C-00473DD3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BF2BB-0C4B-4380-B615-A0954B0A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44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40670-04E2-4F4E-9571-B101F60C5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DA765-DD02-4423-B1F3-C17A1D27F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51065-8104-41B8-936A-EF3C1FF6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8/9/2020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FD3CF-F479-4CEF-859A-05291CCE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C5C97-1121-4EBC-819C-D197ADB0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192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442A-6191-4A6E-81F5-666075FD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F2F12-AAD0-46E8-998D-4553575DA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72CDF-7307-4389-829D-6C966491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8/9/2020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D0FE3-6136-4D08-9C41-76E9D8EB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526B2-AEBB-4AFF-98ED-AB899936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179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0B9C-6ECD-4345-97CE-7964F0F3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ED7F1-9E7D-427B-BC83-5D97ABE8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385CF-C761-485F-A607-11DEFB39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8/9/2020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BEF88-329E-49FD-912B-498FC2B9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83B9C-222D-4796-925D-A4E0025F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7258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6C3B-ADE3-4540-89D7-B3E94B0E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1345-5BBB-47A6-A2C8-4B3D71CE6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2A4F2-A85F-4445-95FE-0FE7C21BD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C9A3D-5394-4AAC-B9F7-476E1160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8/9/2020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77A93-72D3-40FB-B6DC-3EC29E90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ED644-6FCE-4173-915F-B04C5370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950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36D8-8F7F-4944-81F8-54EC8AC9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20F5F-1BED-4CD8-BFDF-B2D2EC90A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EE9C9-2828-4924-9BFF-051508E53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1D931-9B64-4AFF-BBD0-C4547634B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91445-DFE4-4CD7-8DDF-53F811506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378A6-AF6E-4866-AF75-6E7C1DFF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8/9/2020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C659-0B86-4428-9753-2B17ADE7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DB17F-2228-4E36-8024-F0A5693F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452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97BF-365B-45E2-ADCB-9F55524E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C465B-839E-433D-8623-4FE1EFAA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8/9/2020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AE575-F60D-4ECB-98EC-219C64EF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C0F05-7765-45BC-8353-5824C271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336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A22DC-9380-45BE-B313-84C5C442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8/9/2020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2D0ED-6996-4214-8928-AABC9DD9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3376E-A0A2-40F2-A616-F4B73A87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983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E76F-E9DB-4774-9459-1216C5AC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C09F9-C4BC-4A20-9CA1-B05E4E589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1BC70-41BE-47D5-B9B5-50413011D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A4AF0-E7F8-4812-96F5-7236B32A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8/9/2020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C19A2-AE18-4C42-B9E8-ADC61B77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0B3F-3123-435B-91DF-DD47E23E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994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E971-A898-4CBC-8D33-1ED4BAFF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A4914-393C-4690-BCE1-0E89671B0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DE84C-EBD7-4FCC-97FF-DE9A5F73A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22551-BE2D-42C2-8946-817556F9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09D-6964-44F7-B488-709DF95B4B43}" type="datetimeFigureOut">
              <a:rPr lang="en-MY" smtClean="0"/>
              <a:t>8/9/2020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FFA3B-6A06-40A3-8FFD-473909F7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EEA3-E4A8-4AA9-BBCB-1242C59A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83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59A71-75D9-4A6B-A432-D92C5050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E25BD-A694-4C7F-82FB-69F8DB056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475AD-445A-4625-97BE-674E6FF44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7309D-6964-44F7-B488-709DF95B4B43}" type="datetimeFigureOut">
              <a:rPr lang="en-MY" smtClean="0"/>
              <a:t>8/9/2020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63C5A-8AEB-46E2-B514-822B99224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FA8-4DE3-40F3-8B9E-13ADA9B87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F07F8-53D1-48EC-B59F-942F4E4AC38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778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9A87CF5-71C6-4EC2-B76C-82E9771CF3BB}"/>
              </a:ext>
            </a:extLst>
          </p:cNvPr>
          <p:cNvGrpSpPr/>
          <p:nvPr/>
        </p:nvGrpSpPr>
        <p:grpSpPr>
          <a:xfrm>
            <a:off x="1280160" y="838200"/>
            <a:ext cx="9631680" cy="5181600"/>
            <a:chOff x="1280160" y="816864"/>
            <a:chExt cx="9631680" cy="51816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57DAE9-0278-448F-B485-1988F210AD5D}"/>
                </a:ext>
              </a:extLst>
            </p:cNvPr>
            <p:cNvSpPr/>
            <p:nvPr/>
          </p:nvSpPr>
          <p:spPr>
            <a:xfrm>
              <a:off x="1280160" y="816864"/>
              <a:ext cx="9631680" cy="518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BE2F45-3549-4FE8-9DFC-D67704B6DF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166"/>
            <a:stretch/>
          </p:blipFill>
          <p:spPr>
            <a:xfrm>
              <a:off x="1661688" y="883920"/>
              <a:ext cx="8868625" cy="5047488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65334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8DCF99-04CA-40B5-A838-973B902A8DDC}"/>
              </a:ext>
            </a:extLst>
          </p:cNvPr>
          <p:cNvGrpSpPr/>
          <p:nvPr/>
        </p:nvGrpSpPr>
        <p:grpSpPr>
          <a:xfrm>
            <a:off x="1280160" y="772160"/>
            <a:ext cx="9631680" cy="5181600"/>
            <a:chOff x="1280160" y="772160"/>
            <a:chExt cx="9631680" cy="5181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C9030F-352B-4096-B303-1288BBE32D09}"/>
                </a:ext>
              </a:extLst>
            </p:cNvPr>
            <p:cNvSpPr/>
            <p:nvPr/>
          </p:nvSpPr>
          <p:spPr>
            <a:xfrm>
              <a:off x="1280160" y="772160"/>
              <a:ext cx="9631680" cy="518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672C93F-7476-45BA-9F09-9A92CB3FB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7538" y="904240"/>
              <a:ext cx="8976924" cy="50495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72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8D7105B-75C2-4F3E-BBB1-3D49B0E353F3}"/>
              </a:ext>
            </a:extLst>
          </p:cNvPr>
          <p:cNvGrpSpPr/>
          <p:nvPr/>
        </p:nvGrpSpPr>
        <p:grpSpPr>
          <a:xfrm>
            <a:off x="1280160" y="-421640"/>
            <a:ext cx="9631680" cy="7701280"/>
            <a:chOff x="1280160" y="-421640"/>
            <a:chExt cx="9631680" cy="7701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FD83C0-27C4-4137-9F53-B419CA41E333}"/>
                </a:ext>
              </a:extLst>
            </p:cNvPr>
            <p:cNvSpPr/>
            <p:nvPr/>
          </p:nvSpPr>
          <p:spPr>
            <a:xfrm>
              <a:off x="1280160" y="-421640"/>
              <a:ext cx="9631680" cy="7701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60EF0B0-278B-48EF-BA27-DF1FD263D244}"/>
                </a:ext>
              </a:extLst>
            </p:cNvPr>
            <p:cNvGrpSpPr/>
            <p:nvPr/>
          </p:nvGrpSpPr>
          <p:grpSpPr>
            <a:xfrm>
              <a:off x="2631921" y="167640"/>
              <a:ext cx="6928159" cy="6522720"/>
              <a:chOff x="2453741" y="333363"/>
              <a:chExt cx="6928159" cy="652272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4743623-3CC3-442C-B6C7-292780E088B1}"/>
                  </a:ext>
                </a:extLst>
              </p:cNvPr>
              <p:cNvGrpSpPr/>
              <p:nvPr/>
            </p:nvGrpSpPr>
            <p:grpSpPr>
              <a:xfrm>
                <a:off x="2453741" y="333363"/>
                <a:ext cx="3095272" cy="6522720"/>
                <a:chOff x="614781" y="499087"/>
                <a:chExt cx="3095272" cy="6522720"/>
              </a:xfrm>
            </p:grpSpPr>
            <p:pic>
              <p:nvPicPr>
                <p:cNvPr id="16" name="Picture 15" descr="A picture containing keyboard&#10;&#10;Description automatically generated">
                  <a:extLst>
                    <a:ext uri="{FF2B5EF4-FFF2-40B4-BE49-F238E27FC236}">
                      <a16:creationId xmlns:a16="http://schemas.microsoft.com/office/drawing/2014/main" id="{EC00CD30-E2F3-4EEE-A058-B6E39ABA4B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0958" y="702287"/>
                  <a:ext cx="2822918" cy="6116320"/>
                </a:xfrm>
                <a:prstGeom prst="rect">
                  <a:avLst/>
                </a:prstGeom>
              </p:spPr>
            </p:pic>
            <p:pic>
              <p:nvPicPr>
                <p:cNvPr id="1030" name="Picture 6" descr="Xiaomi | mi - Redmi Note 7 (64GB) :1y | MyShop.PK">
                  <a:extLst>
                    <a:ext uri="{FF2B5EF4-FFF2-40B4-BE49-F238E27FC236}">
                      <a16:creationId xmlns:a16="http://schemas.microsoft.com/office/drawing/2014/main" id="{A3372F8F-040C-4C17-A04B-CABDEF34E0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4781" y="499087"/>
                  <a:ext cx="3095272" cy="65227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3C2F5F5-CD18-4B91-9914-D5B6319FCDB3}"/>
                  </a:ext>
                </a:extLst>
              </p:cNvPr>
              <p:cNvGrpSpPr/>
              <p:nvPr/>
            </p:nvGrpSpPr>
            <p:grpSpPr>
              <a:xfrm>
                <a:off x="6286628" y="333363"/>
                <a:ext cx="3095272" cy="6522720"/>
                <a:chOff x="6286628" y="499087"/>
                <a:chExt cx="3095272" cy="6522720"/>
              </a:xfrm>
            </p:grpSpPr>
            <p:pic>
              <p:nvPicPr>
                <p:cNvPr id="12" name="Picture 11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8E7B22FB-6280-48C6-B656-E7E5DB73F0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22571" y="701779"/>
                  <a:ext cx="2823386" cy="6117336"/>
                </a:xfrm>
                <a:prstGeom prst="rect">
                  <a:avLst/>
                </a:prstGeom>
              </p:spPr>
            </p:pic>
            <p:pic>
              <p:nvPicPr>
                <p:cNvPr id="20" name="Picture 6" descr="Xiaomi | mi - Redmi Note 7 (64GB) :1y | MyShop.PK">
                  <a:extLst>
                    <a:ext uri="{FF2B5EF4-FFF2-40B4-BE49-F238E27FC236}">
                      <a16:creationId xmlns:a16="http://schemas.microsoft.com/office/drawing/2014/main" id="{29F63742-CFB5-4CA9-9222-D6B0315E88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86628" y="499087"/>
                  <a:ext cx="3095272" cy="65227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569412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Quan Wong</dc:creator>
  <cp:lastModifiedBy>Zheng Quan Wong</cp:lastModifiedBy>
  <cp:revision>3</cp:revision>
  <dcterms:created xsi:type="dcterms:W3CDTF">2020-09-07T20:20:46Z</dcterms:created>
  <dcterms:modified xsi:type="dcterms:W3CDTF">2020-09-07T21:32:53Z</dcterms:modified>
</cp:coreProperties>
</file>