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5050"/>
    <a:srgbClr val="FF9900"/>
    <a:srgbClr val="660066"/>
    <a:srgbClr val="FF00FF"/>
    <a:srgbClr val="66CCFF"/>
    <a:srgbClr val="00CCFF"/>
    <a:srgbClr val="CCECFF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841" autoAdjust="0"/>
    <p:restoredTop sz="94660"/>
  </p:normalViewPr>
  <p:slideViewPr>
    <p:cSldViewPr snapToGrid="0">
      <p:cViewPr>
        <p:scale>
          <a:sx n="150" d="100"/>
          <a:sy n="150" d="100"/>
        </p:scale>
        <p:origin x="-4454" y="-20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8A21-B00D-4817-A4E9-693A8B6CE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37F9B-654F-4FC5-89E2-4AB7A8411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EBFA-128C-4262-BF35-3D7549DE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19/3/2020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14A75-15C1-4F84-8102-D335C4569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F1ECA-7A85-41A8-9761-19D9B3A2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0326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7692-14B3-4D41-BAE1-9CDCE13A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3D0D1-4338-456A-BC9D-CFF98D369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A615E-6F36-4725-8B1E-49F15B0C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19/3/2020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835AB-65BA-4D55-8FD6-749660E6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8040E-C605-4C59-9AE5-D54421AC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2983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7C946B-CCB2-4B0A-9BC0-4CA7BF67C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F8D14-2673-406C-8693-57655EE02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47F9A-1DB2-470B-A9B9-A3BB2543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19/3/2020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68940-9CE5-42C9-BAB5-93F5C9DA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89071-3CF2-48B3-A67A-5F3F1046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09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80D6D-409D-4497-AFD5-4E4CAB8C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6A3A-785E-4608-9416-C4EA3DE39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900C8-9599-4730-943D-E58BAF15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19/3/2020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DDC3B-8E09-4D70-8DED-E886CCF9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485E-D4F8-43BC-B80F-A48DEF0A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1932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9CECB-C2CB-4766-8E41-8FA9144FE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B6E2B-0805-4818-8771-E9729D519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1FE6F-A6D5-4F3D-8C19-93D730F3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19/3/2020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4F1C5-CBCB-43E6-A371-1896E35A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52242-A91E-493C-935E-E6CA336D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8583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07EA-B40D-48C9-9D49-4AD8F39F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F39F3-5F8D-4B1B-9318-5E69E74EA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AB668-7A60-413A-B98A-72FBCEB07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697A5-C396-469C-827B-1BDF746D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19/3/2020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E5ABD-A7AF-4F0C-8117-FA71D689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C7387-6B36-4504-B939-0EF7A7A6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6938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5E32-441B-490F-86C8-5B9E46AD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524DA-6819-48BC-B23F-783737D8C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FCA03-4009-40A0-99CA-46C38C027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9B30F-344D-401E-9791-0AB22C0C0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8DABE7-A637-4056-9646-44988C6C6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062D7-0BA5-4A75-BE37-1FE72446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19/3/2020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C391F-5601-40AE-ADE2-E07F0008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6B7633-4726-4578-9852-6B4D1628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6108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1953-7649-439D-A6EC-2954641E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6DD9D-F1BC-4859-A77A-1F47D0E08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19/3/2020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73970-3E3D-44D5-9AF5-073D0BF4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EBCF2-DAB4-4604-8BBB-A0659350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934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DC558-116C-4E42-972B-870D82CD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19/3/2020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E0158-7400-4E0D-A152-74D66E84B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EF395-F640-4CBF-9EFB-E70828D1C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7857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AA35-AB34-4A24-91ED-6D0D77DD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47271-0BD5-496A-8DD4-16D7C42E2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B9730-1012-4606-8D0D-C7ED203BF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80276-B147-4AD9-94F3-6BD15FEC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19/3/2020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243B3-6314-4D5A-AE23-9529AA4E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CB453-1162-424B-8A36-92D1BE54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102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B4F9-A2E0-4061-8E2A-7D75882D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72A12-7F23-4AE6-B3C0-014681AE1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447E6-3190-47E4-8416-6DDC88246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99559-5AE5-4BFB-9DD9-20700D70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19/3/2020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BF55A-DAF7-482D-A88C-523BD0A1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E1724-54D4-45BD-8DA3-3E8F6488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8648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936A24-354A-4A0C-AA20-A1DFAF73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D2D29-865A-4B2F-9767-F4AD18F10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E1539-E9E3-4ECB-9EAA-E53AEECBB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6425-BEE7-450B-80FF-511C9063157C}" type="datetimeFigureOut">
              <a:rPr lang="en-MY" smtClean="0"/>
              <a:t>19/3/2020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B4C-C39F-49F6-9F11-23FCF9E62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40DBF-2D50-4314-96DA-50A87AA0B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2517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3390DA-633E-411A-B47E-5E85D72B844F}"/>
              </a:ext>
            </a:extLst>
          </p:cNvPr>
          <p:cNvSpPr/>
          <p:nvPr/>
        </p:nvSpPr>
        <p:spPr>
          <a:xfrm>
            <a:off x="97536" y="103632"/>
            <a:ext cx="2743200" cy="48737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D91A5DD-DB82-4979-80A1-04F3AC9B9697}"/>
              </a:ext>
            </a:extLst>
          </p:cNvPr>
          <p:cNvGrpSpPr/>
          <p:nvPr/>
        </p:nvGrpSpPr>
        <p:grpSpPr>
          <a:xfrm>
            <a:off x="97536" y="103632"/>
            <a:ext cx="2743200" cy="731520"/>
            <a:chOff x="97536" y="103632"/>
            <a:chExt cx="2743200" cy="7315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23A373-ED27-4D90-8743-A04B4808CB5F}"/>
                </a:ext>
              </a:extLst>
            </p:cNvPr>
            <p:cNvSpPr/>
            <p:nvPr/>
          </p:nvSpPr>
          <p:spPr>
            <a:xfrm>
              <a:off x="97536" y="103632"/>
              <a:ext cx="2743200" cy="3657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rPr>
                <a:t>Skedul</a:t>
              </a:r>
              <a:r>
                <a:rPr lang="en-US" altLang="zh-CN" sz="14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rPr>
                <a:t>e</a:t>
              </a:r>
              <a:r>
                <a:rPr lang="en-US" sz="14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rPr>
                <a:t>r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5A1889E-8940-418E-94BB-5DA002BF6BAD}"/>
                </a:ext>
              </a:extLst>
            </p:cNvPr>
            <p:cNvGrpSpPr/>
            <p:nvPr/>
          </p:nvGrpSpPr>
          <p:grpSpPr>
            <a:xfrm>
              <a:off x="97536" y="469392"/>
              <a:ext cx="914400" cy="365760"/>
              <a:chOff x="97536" y="469392"/>
              <a:chExt cx="914400" cy="36576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591F6C7-F5BD-49F1-B2E4-1E92D5EE8FE3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Timetable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1ACEBC1-565E-46EB-B3B6-C97E8B8090A5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A105ADE-02CF-4007-860D-955403C8D1F9}"/>
                </a:ext>
              </a:extLst>
            </p:cNvPr>
            <p:cNvGrpSpPr/>
            <p:nvPr/>
          </p:nvGrpSpPr>
          <p:grpSpPr>
            <a:xfrm>
              <a:off x="1011936" y="469392"/>
              <a:ext cx="914400" cy="365760"/>
              <a:chOff x="97536" y="469392"/>
              <a:chExt cx="914400" cy="36576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253AF8-89A3-4D4E-B61F-0C0F29DEC097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zh-CN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Classes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D0C51C9-6E36-41F7-8F2B-0ED9D37BBEBB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C03DD10-CF6A-436D-9882-6027377EE1E5}"/>
                </a:ext>
              </a:extLst>
            </p:cNvPr>
            <p:cNvGrpSpPr/>
            <p:nvPr/>
          </p:nvGrpSpPr>
          <p:grpSpPr>
            <a:xfrm>
              <a:off x="1926336" y="469392"/>
              <a:ext cx="914400" cy="365760"/>
              <a:chOff x="97536" y="469392"/>
              <a:chExt cx="914400" cy="36576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1FA9BA7-3662-47D2-9430-5E7BD280A227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zh-CN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People</a:t>
                </a:r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4526751-FFD0-4513-87F1-C077B5528FB0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DF95BCB-8D0E-4039-9F38-A27A4F743D32}"/>
                </a:ext>
              </a:extLst>
            </p:cNvPr>
            <p:cNvGrpSpPr/>
            <p:nvPr/>
          </p:nvGrpSpPr>
          <p:grpSpPr>
            <a:xfrm>
              <a:off x="2542032" y="219456"/>
              <a:ext cx="182880" cy="137160"/>
              <a:chOff x="3755136" y="783336"/>
              <a:chExt cx="457200" cy="32918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C38E8DB-4253-4552-AF70-E9E16B3C68BE}"/>
                  </a:ext>
                </a:extLst>
              </p:cNvPr>
              <p:cNvSpPr/>
              <p:nvPr/>
            </p:nvSpPr>
            <p:spPr>
              <a:xfrm>
                <a:off x="3755136" y="78333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B65DF20-65E3-402C-9B44-038B4B34695D}"/>
                  </a:ext>
                </a:extLst>
              </p:cNvPr>
              <p:cNvSpPr/>
              <p:nvPr/>
            </p:nvSpPr>
            <p:spPr>
              <a:xfrm>
                <a:off x="3755136" y="92049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60A58AF-7DC1-43C4-8AA3-1AF17EF9545B}"/>
                  </a:ext>
                </a:extLst>
              </p:cNvPr>
              <p:cNvSpPr/>
              <p:nvPr/>
            </p:nvSpPr>
            <p:spPr>
              <a:xfrm>
                <a:off x="3755136" y="105765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CA3DAFB-ED50-4B07-A00F-92FE54CEED48}"/>
              </a:ext>
            </a:extLst>
          </p:cNvPr>
          <p:cNvSpPr/>
          <p:nvPr/>
        </p:nvSpPr>
        <p:spPr>
          <a:xfrm>
            <a:off x="2999232" y="103632"/>
            <a:ext cx="2743200" cy="48737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66BCAB4-3659-42CB-B4F1-FAEC08D1D998}"/>
              </a:ext>
            </a:extLst>
          </p:cNvPr>
          <p:cNvGrpSpPr/>
          <p:nvPr/>
        </p:nvGrpSpPr>
        <p:grpSpPr>
          <a:xfrm>
            <a:off x="2999232" y="103632"/>
            <a:ext cx="2743200" cy="731520"/>
            <a:chOff x="97536" y="103632"/>
            <a:chExt cx="2743200" cy="73152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DFB4DC5-A6EB-48D6-865D-82A5D4A7A000}"/>
                </a:ext>
              </a:extLst>
            </p:cNvPr>
            <p:cNvSpPr/>
            <p:nvPr/>
          </p:nvSpPr>
          <p:spPr>
            <a:xfrm>
              <a:off x="97536" y="103632"/>
              <a:ext cx="2743200" cy="3657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rPr>
                <a:t>Skeduler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9D98672-B60E-498C-B95E-017ADE9E6771}"/>
                </a:ext>
              </a:extLst>
            </p:cNvPr>
            <p:cNvGrpSpPr/>
            <p:nvPr/>
          </p:nvGrpSpPr>
          <p:grpSpPr>
            <a:xfrm>
              <a:off x="97536" y="469392"/>
              <a:ext cx="914400" cy="365760"/>
              <a:chOff x="97536" y="469392"/>
              <a:chExt cx="914400" cy="36576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BD966FC-8642-4A4B-BC31-226217F58F11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Timetable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4AFD3A6-1A1B-4CB6-A2AB-63604E980A99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7C16A15-8CBE-4492-9B34-845947113429}"/>
                </a:ext>
              </a:extLst>
            </p:cNvPr>
            <p:cNvGrpSpPr/>
            <p:nvPr/>
          </p:nvGrpSpPr>
          <p:grpSpPr>
            <a:xfrm>
              <a:off x="1011936" y="469392"/>
              <a:ext cx="914400" cy="365760"/>
              <a:chOff x="97536" y="469392"/>
              <a:chExt cx="914400" cy="36576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CD8919A-E24D-4613-8B55-DAB96BA3733F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zh-CN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Classes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F1CFAF9-8804-41C1-8C63-F29480BD4A5A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3A34AAB-6CE5-4524-A089-B0466A5058A5}"/>
                </a:ext>
              </a:extLst>
            </p:cNvPr>
            <p:cNvGrpSpPr/>
            <p:nvPr/>
          </p:nvGrpSpPr>
          <p:grpSpPr>
            <a:xfrm>
              <a:off x="1926336" y="469392"/>
              <a:ext cx="914400" cy="365760"/>
              <a:chOff x="97536" y="469392"/>
              <a:chExt cx="914400" cy="36576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88E4FFA-B4B0-449A-B0C7-DBCE1539E57C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zh-CN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People</a:t>
                </a:r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DEAB0B6-F2A5-4CA0-8A6C-5A202E8B62ED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A676042-D423-4937-B0B6-E28A79D3E71B}"/>
                </a:ext>
              </a:extLst>
            </p:cNvPr>
            <p:cNvGrpSpPr/>
            <p:nvPr/>
          </p:nvGrpSpPr>
          <p:grpSpPr>
            <a:xfrm>
              <a:off x="2542032" y="219456"/>
              <a:ext cx="182880" cy="137160"/>
              <a:chOff x="3755136" y="783336"/>
              <a:chExt cx="457200" cy="32918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744CB0D-DE79-4995-A5E2-B863A6B92D95}"/>
                  </a:ext>
                </a:extLst>
              </p:cNvPr>
              <p:cNvSpPr/>
              <p:nvPr/>
            </p:nvSpPr>
            <p:spPr>
              <a:xfrm>
                <a:off x="3755136" y="78333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AE117AB-F674-4437-8E37-7F4736EBCD03}"/>
                  </a:ext>
                </a:extLst>
              </p:cNvPr>
              <p:cNvSpPr/>
              <p:nvPr/>
            </p:nvSpPr>
            <p:spPr>
              <a:xfrm>
                <a:off x="3755136" y="92049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DB744EF-F050-4097-8B4F-7A6E1437AA6E}"/>
                  </a:ext>
                </a:extLst>
              </p:cNvPr>
              <p:cNvSpPr/>
              <p:nvPr/>
            </p:nvSpPr>
            <p:spPr>
              <a:xfrm>
                <a:off x="3755136" y="105765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5C88447-2878-4C45-931E-72497B2D3814}"/>
              </a:ext>
            </a:extLst>
          </p:cNvPr>
          <p:cNvSpPr/>
          <p:nvPr/>
        </p:nvSpPr>
        <p:spPr>
          <a:xfrm>
            <a:off x="5900928" y="103632"/>
            <a:ext cx="2743200" cy="48737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D3F0E8-4AA7-47B4-A765-74C4A32ED6A3}"/>
              </a:ext>
            </a:extLst>
          </p:cNvPr>
          <p:cNvGrpSpPr/>
          <p:nvPr/>
        </p:nvGrpSpPr>
        <p:grpSpPr>
          <a:xfrm>
            <a:off x="5900928" y="103632"/>
            <a:ext cx="2743200" cy="731520"/>
            <a:chOff x="97536" y="103632"/>
            <a:chExt cx="2743200" cy="731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C001A6-1A90-4DA0-A66B-74F519904A6D}"/>
                </a:ext>
              </a:extLst>
            </p:cNvPr>
            <p:cNvSpPr/>
            <p:nvPr/>
          </p:nvSpPr>
          <p:spPr>
            <a:xfrm>
              <a:off x="97536" y="103632"/>
              <a:ext cx="2743200" cy="3657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rPr>
                <a:t>Skeduler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B0338E6-0B6A-4D6F-A33C-ADFEAB8C1305}"/>
                </a:ext>
              </a:extLst>
            </p:cNvPr>
            <p:cNvGrpSpPr/>
            <p:nvPr/>
          </p:nvGrpSpPr>
          <p:grpSpPr>
            <a:xfrm>
              <a:off x="97536" y="469392"/>
              <a:ext cx="914400" cy="365760"/>
              <a:chOff x="97536" y="469392"/>
              <a:chExt cx="914400" cy="36576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054A274-7C67-45CB-A0D8-33E986FCDC8E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Timetable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A80E118-7E93-4705-8F25-EEE187C54490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6539BC6-FEA6-4FBA-A8D3-C1DFE7C52F54}"/>
                </a:ext>
              </a:extLst>
            </p:cNvPr>
            <p:cNvGrpSpPr/>
            <p:nvPr/>
          </p:nvGrpSpPr>
          <p:grpSpPr>
            <a:xfrm>
              <a:off x="1011936" y="469392"/>
              <a:ext cx="914400" cy="365760"/>
              <a:chOff x="97536" y="469392"/>
              <a:chExt cx="914400" cy="36576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11CAA3E-0ADF-41D5-AB3A-1923E77E5B2C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zh-CN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Classes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B9F9DC3-7DFE-4787-BB4E-51C186FAF66B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49E326D-DB68-40F8-83DA-62F7EB6B561F}"/>
                </a:ext>
              </a:extLst>
            </p:cNvPr>
            <p:cNvGrpSpPr/>
            <p:nvPr/>
          </p:nvGrpSpPr>
          <p:grpSpPr>
            <a:xfrm>
              <a:off x="1926336" y="469392"/>
              <a:ext cx="914400" cy="365760"/>
              <a:chOff x="97536" y="469392"/>
              <a:chExt cx="914400" cy="36576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6765ABB-A779-4DC9-A1CE-7D7E74435993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zh-CN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People</a:t>
                </a:r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769AE68-2869-4F07-8277-C3A8B5A8A47E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84DC6E-3057-4F1A-95BD-B170E11BF88E}"/>
                </a:ext>
              </a:extLst>
            </p:cNvPr>
            <p:cNvGrpSpPr/>
            <p:nvPr/>
          </p:nvGrpSpPr>
          <p:grpSpPr>
            <a:xfrm>
              <a:off x="2542032" y="219456"/>
              <a:ext cx="182880" cy="137160"/>
              <a:chOff x="3755136" y="783336"/>
              <a:chExt cx="457200" cy="32918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B31DD6F-EA95-4F79-8B61-19AAC15CF152}"/>
                  </a:ext>
                </a:extLst>
              </p:cNvPr>
              <p:cNvSpPr/>
              <p:nvPr/>
            </p:nvSpPr>
            <p:spPr>
              <a:xfrm>
                <a:off x="3755136" y="78333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D3CD8BE-882C-4D50-8EE3-112C6DD5F70C}"/>
                  </a:ext>
                </a:extLst>
              </p:cNvPr>
              <p:cNvSpPr/>
              <p:nvPr/>
            </p:nvSpPr>
            <p:spPr>
              <a:xfrm>
                <a:off x="3755136" y="92049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2C5383D-A5E5-45C5-AF63-40C92B206564}"/>
                  </a:ext>
                </a:extLst>
              </p:cNvPr>
              <p:cNvSpPr/>
              <p:nvPr/>
            </p:nvSpPr>
            <p:spPr>
              <a:xfrm>
                <a:off x="3755136" y="105765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4A767D1-2620-4966-AE2A-92A8A2650999}"/>
              </a:ext>
            </a:extLst>
          </p:cNvPr>
          <p:cNvGrpSpPr/>
          <p:nvPr/>
        </p:nvGrpSpPr>
        <p:grpSpPr>
          <a:xfrm>
            <a:off x="5900928" y="1005078"/>
            <a:ext cx="2535936" cy="305562"/>
            <a:chOff x="5900928" y="1005078"/>
            <a:chExt cx="2535936" cy="30556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36D4EE8-CEA2-4751-822B-5A90F3DD4715}"/>
                </a:ext>
              </a:extLst>
            </p:cNvPr>
            <p:cNvSpPr/>
            <p:nvPr/>
          </p:nvSpPr>
          <p:spPr>
            <a:xfrm>
              <a:off x="5900928" y="1005078"/>
              <a:ext cx="707136" cy="3055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/>
                <a:t>Email</a:t>
              </a:r>
              <a:endParaRPr lang="en-MY" sz="1050" dirty="0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5331428-03E1-4D46-AE6F-9057DAD73F0E}"/>
                </a:ext>
              </a:extLst>
            </p:cNvPr>
            <p:cNvSpPr/>
            <p:nvPr/>
          </p:nvSpPr>
          <p:spPr>
            <a:xfrm>
              <a:off x="6608064" y="1043559"/>
              <a:ext cx="1828800" cy="228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dirty="0">
                  <a:solidFill>
                    <a:sysClr val="windowText" lastClr="000000"/>
                  </a:solidFill>
                </a:rPr>
                <a:t>wong.zhengquan@gmail.com</a:t>
              </a:r>
              <a:endParaRPr lang="en-MY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9885AB1-81DD-41AE-BE72-DBD37F6D9AB3}"/>
              </a:ext>
            </a:extLst>
          </p:cNvPr>
          <p:cNvGrpSpPr/>
          <p:nvPr/>
        </p:nvGrpSpPr>
        <p:grpSpPr>
          <a:xfrm>
            <a:off x="5900928" y="1360487"/>
            <a:ext cx="2535936" cy="305562"/>
            <a:chOff x="5900928" y="1005078"/>
            <a:chExt cx="2535936" cy="30556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91EB03C-A2DF-43D6-B189-E8A385971520}"/>
                </a:ext>
              </a:extLst>
            </p:cNvPr>
            <p:cNvSpPr/>
            <p:nvPr/>
          </p:nvSpPr>
          <p:spPr>
            <a:xfrm>
              <a:off x="5900928" y="1005078"/>
              <a:ext cx="707136" cy="3055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/>
                <a:t>Name</a:t>
              </a:r>
              <a:endParaRPr lang="en-MY" sz="1050" dirty="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22435E25-7E4B-40F1-B4A3-2B9B021D364F}"/>
                </a:ext>
              </a:extLst>
            </p:cNvPr>
            <p:cNvSpPr/>
            <p:nvPr/>
          </p:nvSpPr>
          <p:spPr>
            <a:xfrm>
              <a:off x="6608064" y="1043559"/>
              <a:ext cx="1828800" cy="228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dirty="0">
                  <a:solidFill>
                    <a:sysClr val="windowText" lastClr="000000"/>
                  </a:solidFill>
                </a:rPr>
                <a:t>Wong Zheng Quan</a:t>
              </a:r>
              <a:endParaRPr lang="en-MY" sz="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695AC27C-BEE7-4A3F-83DD-150C090D6DBF}"/>
              </a:ext>
            </a:extLst>
          </p:cNvPr>
          <p:cNvSpPr/>
          <p:nvPr/>
        </p:nvSpPr>
        <p:spPr>
          <a:xfrm>
            <a:off x="5900928" y="1715896"/>
            <a:ext cx="707136" cy="3055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/>
              <a:t>Colour</a:t>
            </a:r>
            <a:endParaRPr lang="en-MY" sz="105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DC1E90-B5D7-4D7C-907C-D16D79A86C53}"/>
              </a:ext>
            </a:extLst>
          </p:cNvPr>
          <p:cNvGrpSpPr/>
          <p:nvPr/>
        </p:nvGrpSpPr>
        <p:grpSpPr>
          <a:xfrm>
            <a:off x="6608064" y="1807717"/>
            <a:ext cx="1828800" cy="121920"/>
            <a:chOff x="6608064" y="1807717"/>
            <a:chExt cx="1828800" cy="121920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30CEE25C-D85C-41A3-B06D-86E183FF42D0}"/>
                </a:ext>
              </a:extLst>
            </p:cNvPr>
            <p:cNvSpPr/>
            <p:nvPr/>
          </p:nvSpPr>
          <p:spPr>
            <a:xfrm>
              <a:off x="6608064" y="1845817"/>
              <a:ext cx="1828800" cy="45720"/>
            </a:xfrm>
            <a:prstGeom prst="roundRect">
              <a:avLst/>
            </a:prstGeom>
            <a:gradFill>
              <a:gsLst>
                <a:gs pos="88000">
                  <a:srgbClr val="002060"/>
                </a:gs>
                <a:gs pos="77000">
                  <a:srgbClr val="0070C0"/>
                </a:gs>
                <a:gs pos="66000">
                  <a:srgbClr val="00B0F0"/>
                </a:gs>
                <a:gs pos="55000">
                  <a:srgbClr val="00B050"/>
                </a:gs>
                <a:gs pos="44000">
                  <a:srgbClr val="92D050"/>
                </a:gs>
                <a:gs pos="33000">
                  <a:srgbClr val="FFFF00"/>
                </a:gs>
                <a:gs pos="22000">
                  <a:srgbClr val="FFC000"/>
                </a:gs>
                <a:gs pos="11000">
                  <a:srgbClr val="FF0000"/>
                </a:gs>
                <a:gs pos="0">
                  <a:srgbClr val="C00000"/>
                </a:gs>
                <a:gs pos="100000">
                  <a:srgbClr val="7030A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9953B7-F810-451B-BEE5-BF6288536928}"/>
                </a:ext>
              </a:extLst>
            </p:cNvPr>
            <p:cNvSpPr/>
            <p:nvPr/>
          </p:nvSpPr>
          <p:spPr>
            <a:xfrm>
              <a:off x="7461504" y="1807717"/>
              <a:ext cx="121920" cy="12192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07B4C83-7431-46A9-B87D-8BB5F5956609}"/>
              </a:ext>
            </a:extLst>
          </p:cNvPr>
          <p:cNvGrpSpPr/>
          <p:nvPr/>
        </p:nvGrpSpPr>
        <p:grpSpPr>
          <a:xfrm>
            <a:off x="8101584" y="4427379"/>
            <a:ext cx="426720" cy="426720"/>
            <a:chOff x="7237984" y="3429000"/>
            <a:chExt cx="426720" cy="42672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BC65674-1A47-42E0-8B13-22A255A6E35C}"/>
                </a:ext>
              </a:extLst>
            </p:cNvPr>
            <p:cNvSpPr/>
            <p:nvPr/>
          </p:nvSpPr>
          <p:spPr>
            <a:xfrm>
              <a:off x="7237984" y="3429000"/>
              <a:ext cx="426720" cy="426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2" name="Cross 61">
              <a:extLst>
                <a:ext uri="{FF2B5EF4-FFF2-40B4-BE49-F238E27FC236}">
                  <a16:creationId xmlns:a16="http://schemas.microsoft.com/office/drawing/2014/main" id="{91DCEE0B-82C9-4AFA-9D41-6556A2EEC01D}"/>
                </a:ext>
              </a:extLst>
            </p:cNvPr>
            <p:cNvSpPr/>
            <p:nvPr/>
          </p:nvSpPr>
          <p:spPr>
            <a:xfrm>
              <a:off x="7344664" y="3535680"/>
              <a:ext cx="213360" cy="213360"/>
            </a:xfrm>
            <a:prstGeom prst="plus">
              <a:avLst>
                <a:gd name="adj" fmla="val 410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9D19518-C4FA-423D-8972-2407B1D7CF4B}"/>
              </a:ext>
            </a:extLst>
          </p:cNvPr>
          <p:cNvGrpSpPr/>
          <p:nvPr/>
        </p:nvGrpSpPr>
        <p:grpSpPr>
          <a:xfrm>
            <a:off x="9144000" y="510426"/>
            <a:ext cx="2286000" cy="2286000"/>
            <a:chOff x="9144000" y="510426"/>
            <a:chExt cx="2286000" cy="2286000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33F61AB7-FDFD-4F4A-AE1F-20B14EE1DCC1}"/>
                </a:ext>
              </a:extLst>
            </p:cNvPr>
            <p:cNvSpPr/>
            <p:nvPr/>
          </p:nvSpPr>
          <p:spPr>
            <a:xfrm>
              <a:off x="9144000" y="510426"/>
              <a:ext cx="2286000" cy="2286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FC02049-EE74-4B73-AA03-ED802C505B55}"/>
                </a:ext>
              </a:extLst>
            </p:cNvPr>
            <p:cNvGrpSpPr/>
            <p:nvPr/>
          </p:nvGrpSpPr>
          <p:grpSpPr>
            <a:xfrm>
              <a:off x="9509760" y="876186"/>
              <a:ext cx="1554480" cy="1554480"/>
              <a:chOff x="9787508" y="502158"/>
              <a:chExt cx="1836421" cy="1676396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F5EC1E60-1EF0-49AB-87ED-99D380D1A160}"/>
                  </a:ext>
                </a:extLst>
              </p:cNvPr>
              <p:cNvGrpSpPr/>
              <p:nvPr/>
            </p:nvGrpSpPr>
            <p:grpSpPr>
              <a:xfrm>
                <a:off x="9787509" y="502158"/>
                <a:ext cx="1836419" cy="365760"/>
                <a:chOff x="9787509" y="502158"/>
                <a:chExt cx="1836419" cy="365760"/>
              </a:xfrm>
              <a:solidFill>
                <a:srgbClr val="FF5050"/>
              </a:solidFill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0826B2D7-316C-44B9-B03D-461C08B38E65}"/>
                    </a:ext>
                  </a:extLst>
                </p:cNvPr>
                <p:cNvSpPr/>
                <p:nvPr/>
              </p:nvSpPr>
              <p:spPr>
                <a:xfrm>
                  <a:off x="10189845" y="502158"/>
                  <a:ext cx="1434083" cy="365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7C3B4C85-55C1-485B-A3C3-C8B69B92B1E0}"/>
                    </a:ext>
                  </a:extLst>
                </p:cNvPr>
                <p:cNvSpPr/>
                <p:nvPr/>
              </p:nvSpPr>
              <p:spPr>
                <a:xfrm>
                  <a:off x="9787509" y="502158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95049701-926A-4857-A63C-92F832138121}"/>
                  </a:ext>
                </a:extLst>
              </p:cNvPr>
              <p:cNvGrpSpPr/>
              <p:nvPr/>
            </p:nvGrpSpPr>
            <p:grpSpPr>
              <a:xfrm>
                <a:off x="9787508" y="939037"/>
                <a:ext cx="1280161" cy="365760"/>
                <a:chOff x="9787508" y="939037"/>
                <a:chExt cx="1280161" cy="365760"/>
              </a:xfrm>
              <a:solidFill>
                <a:srgbClr val="FFFF66"/>
              </a:solidFill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E295388-206F-4E08-8668-4A1DF637D8C5}"/>
                    </a:ext>
                  </a:extLst>
                </p:cNvPr>
                <p:cNvSpPr/>
                <p:nvPr/>
              </p:nvSpPr>
              <p:spPr>
                <a:xfrm rot="10800000">
                  <a:off x="9787508" y="939037"/>
                  <a:ext cx="877824" cy="365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69" name="Isosceles Triangle 68">
                  <a:extLst>
                    <a:ext uri="{FF2B5EF4-FFF2-40B4-BE49-F238E27FC236}">
                      <a16:creationId xmlns:a16="http://schemas.microsoft.com/office/drawing/2014/main" id="{640450F5-A76B-4E2A-919E-1213E864D379}"/>
                    </a:ext>
                  </a:extLst>
                </p:cNvPr>
                <p:cNvSpPr/>
                <p:nvPr/>
              </p:nvSpPr>
              <p:spPr>
                <a:xfrm rot="10800000">
                  <a:off x="10665333" y="939037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E7C28038-A65B-4D0C-AB01-6C6B0D25EB3E}"/>
                  </a:ext>
                </a:extLst>
              </p:cNvPr>
              <p:cNvGrpSpPr/>
              <p:nvPr/>
            </p:nvGrpSpPr>
            <p:grpSpPr>
              <a:xfrm>
                <a:off x="9787508" y="1812794"/>
                <a:ext cx="1836421" cy="365760"/>
                <a:chOff x="9787508" y="1812794"/>
                <a:chExt cx="1836421" cy="365760"/>
              </a:xfrm>
              <a:solidFill>
                <a:srgbClr val="66CCFF"/>
              </a:solidFill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3CE06233-7306-4D25-BE51-6FC7881AC3C9}"/>
                    </a:ext>
                  </a:extLst>
                </p:cNvPr>
                <p:cNvSpPr/>
                <p:nvPr/>
              </p:nvSpPr>
              <p:spPr>
                <a:xfrm rot="10800000">
                  <a:off x="9787508" y="1812794"/>
                  <a:ext cx="1434084" cy="365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75" name="Isosceles Triangle 74">
                  <a:extLst>
                    <a:ext uri="{FF2B5EF4-FFF2-40B4-BE49-F238E27FC236}">
                      <a16:creationId xmlns:a16="http://schemas.microsoft.com/office/drawing/2014/main" id="{DA5C005A-0E58-465E-A186-255891CEA102}"/>
                    </a:ext>
                  </a:extLst>
                </p:cNvPr>
                <p:cNvSpPr/>
                <p:nvPr/>
              </p:nvSpPr>
              <p:spPr>
                <a:xfrm rot="10800000">
                  <a:off x="11221593" y="1812794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6DC332B3-754D-4D96-BAEF-A1013837B838}"/>
                  </a:ext>
                </a:extLst>
              </p:cNvPr>
              <p:cNvGrpSpPr/>
              <p:nvPr/>
            </p:nvGrpSpPr>
            <p:grpSpPr>
              <a:xfrm>
                <a:off x="10343007" y="1375915"/>
                <a:ext cx="1280921" cy="365760"/>
                <a:chOff x="10343007" y="1375915"/>
                <a:chExt cx="1280921" cy="365760"/>
              </a:xfrm>
              <a:solidFill>
                <a:srgbClr val="00FFCC"/>
              </a:solidFill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275BD6D-C504-4D2D-A5AA-D179973B6C89}"/>
                    </a:ext>
                  </a:extLst>
                </p:cNvPr>
                <p:cNvSpPr/>
                <p:nvPr/>
              </p:nvSpPr>
              <p:spPr>
                <a:xfrm>
                  <a:off x="10745343" y="1375915"/>
                  <a:ext cx="878585" cy="365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72" name="Isosceles Triangle 71">
                  <a:extLst>
                    <a:ext uri="{FF2B5EF4-FFF2-40B4-BE49-F238E27FC236}">
                      <a16:creationId xmlns:a16="http://schemas.microsoft.com/office/drawing/2014/main" id="{EAB8E4B0-C7C8-42C0-A223-588878A86D3A}"/>
                    </a:ext>
                  </a:extLst>
                </p:cNvPr>
                <p:cNvSpPr/>
                <p:nvPr/>
              </p:nvSpPr>
              <p:spPr>
                <a:xfrm>
                  <a:off x="10343007" y="1375915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FCDAD43-8BAF-4EC1-958D-B0B337C3B39D}"/>
              </a:ext>
            </a:extLst>
          </p:cNvPr>
          <p:cNvGrpSpPr/>
          <p:nvPr/>
        </p:nvGrpSpPr>
        <p:grpSpPr>
          <a:xfrm>
            <a:off x="9144000" y="3138976"/>
            <a:ext cx="2286000" cy="2286000"/>
            <a:chOff x="9144000" y="3138976"/>
            <a:chExt cx="2286000" cy="2286000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3144D5CC-18D8-4373-9A53-EB9703F02429}"/>
                </a:ext>
              </a:extLst>
            </p:cNvPr>
            <p:cNvSpPr/>
            <p:nvPr/>
          </p:nvSpPr>
          <p:spPr>
            <a:xfrm>
              <a:off x="9144000" y="3138976"/>
              <a:ext cx="2286000" cy="2286000"/>
            </a:xfrm>
            <a:prstGeom prst="roundRect">
              <a:avLst>
                <a:gd name="adj" fmla="val 73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C0983A7-0B54-411B-86B3-FCBD53441DD7}"/>
                </a:ext>
              </a:extLst>
            </p:cNvPr>
            <p:cNvGrpSpPr/>
            <p:nvPr/>
          </p:nvGrpSpPr>
          <p:grpSpPr>
            <a:xfrm>
              <a:off x="9509760" y="3504736"/>
              <a:ext cx="1554480" cy="1554480"/>
              <a:chOff x="9787508" y="502158"/>
              <a:chExt cx="1836421" cy="1676396"/>
            </a:xfrm>
            <a:effectLst>
              <a:outerShdw blurRad="63500" dist="38100" dir="3600000" sx="101000" sy="101000" algn="tl" rotWithShape="0">
                <a:prstClr val="black">
                  <a:alpha val="50000"/>
                </a:prstClr>
              </a:outerShdw>
            </a:effectLst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98F73649-1600-4B55-8261-34A74F764842}"/>
                  </a:ext>
                </a:extLst>
              </p:cNvPr>
              <p:cNvGrpSpPr/>
              <p:nvPr/>
            </p:nvGrpSpPr>
            <p:grpSpPr>
              <a:xfrm>
                <a:off x="9787509" y="502158"/>
                <a:ext cx="1836419" cy="365760"/>
                <a:chOff x="9787509" y="502158"/>
                <a:chExt cx="1836419" cy="365760"/>
              </a:xfrm>
              <a:solidFill>
                <a:srgbClr val="FF5050"/>
              </a:solidFill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756AB10D-FEAF-447E-AE6F-06BAF348B31F}"/>
                    </a:ext>
                  </a:extLst>
                </p:cNvPr>
                <p:cNvSpPr/>
                <p:nvPr/>
              </p:nvSpPr>
              <p:spPr>
                <a:xfrm>
                  <a:off x="10189845" y="502158"/>
                  <a:ext cx="1434083" cy="365760"/>
                </a:xfrm>
                <a:prstGeom prst="rect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97" name="Isosceles Triangle 96">
                  <a:extLst>
                    <a:ext uri="{FF2B5EF4-FFF2-40B4-BE49-F238E27FC236}">
                      <a16:creationId xmlns:a16="http://schemas.microsoft.com/office/drawing/2014/main" id="{2CC391A4-46C4-46AF-918F-20163796DF96}"/>
                    </a:ext>
                  </a:extLst>
                </p:cNvPr>
                <p:cNvSpPr/>
                <p:nvPr/>
              </p:nvSpPr>
              <p:spPr>
                <a:xfrm>
                  <a:off x="9787509" y="502158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0BE8F1A-7C60-4613-9CBF-039AFC6451B2}"/>
                  </a:ext>
                </a:extLst>
              </p:cNvPr>
              <p:cNvGrpSpPr/>
              <p:nvPr/>
            </p:nvGrpSpPr>
            <p:grpSpPr>
              <a:xfrm>
                <a:off x="9787508" y="939037"/>
                <a:ext cx="1280161" cy="365760"/>
                <a:chOff x="9787508" y="939037"/>
                <a:chExt cx="1280161" cy="365760"/>
              </a:xfrm>
              <a:solidFill>
                <a:srgbClr val="FFFF66"/>
              </a:solidFill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50DCB1A2-02AE-457D-A106-D90FC8E7044D}"/>
                    </a:ext>
                  </a:extLst>
                </p:cNvPr>
                <p:cNvSpPr/>
                <p:nvPr/>
              </p:nvSpPr>
              <p:spPr>
                <a:xfrm rot="10800000">
                  <a:off x="9787508" y="939037"/>
                  <a:ext cx="877824" cy="365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95" name="Isosceles Triangle 94">
                  <a:extLst>
                    <a:ext uri="{FF2B5EF4-FFF2-40B4-BE49-F238E27FC236}">
                      <a16:creationId xmlns:a16="http://schemas.microsoft.com/office/drawing/2014/main" id="{6947BBA7-BC6E-400C-80C9-0D1B64CD3459}"/>
                    </a:ext>
                  </a:extLst>
                </p:cNvPr>
                <p:cNvSpPr/>
                <p:nvPr/>
              </p:nvSpPr>
              <p:spPr>
                <a:xfrm rot="10800000">
                  <a:off x="10665333" y="939037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14820B0-AA3C-4DCA-96BC-DCD7815AF842}"/>
                  </a:ext>
                </a:extLst>
              </p:cNvPr>
              <p:cNvGrpSpPr/>
              <p:nvPr/>
            </p:nvGrpSpPr>
            <p:grpSpPr>
              <a:xfrm>
                <a:off x="9787508" y="1812794"/>
                <a:ext cx="1836421" cy="365760"/>
                <a:chOff x="9787508" y="1812794"/>
                <a:chExt cx="1836421" cy="365760"/>
              </a:xfrm>
              <a:solidFill>
                <a:srgbClr val="66CCFF"/>
              </a:solidFill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FDC84693-5B60-422B-ABBC-F7AEE66B2249}"/>
                    </a:ext>
                  </a:extLst>
                </p:cNvPr>
                <p:cNvSpPr/>
                <p:nvPr/>
              </p:nvSpPr>
              <p:spPr>
                <a:xfrm rot="10800000">
                  <a:off x="9787508" y="1812794"/>
                  <a:ext cx="1434084" cy="365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93" name="Isosceles Triangle 92">
                  <a:extLst>
                    <a:ext uri="{FF2B5EF4-FFF2-40B4-BE49-F238E27FC236}">
                      <a16:creationId xmlns:a16="http://schemas.microsoft.com/office/drawing/2014/main" id="{D47E4F0F-58E0-4BB2-BD23-922D696373A0}"/>
                    </a:ext>
                  </a:extLst>
                </p:cNvPr>
                <p:cNvSpPr/>
                <p:nvPr/>
              </p:nvSpPr>
              <p:spPr>
                <a:xfrm rot="10800000">
                  <a:off x="11221593" y="1812794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4765527B-91CA-4807-ADAD-9E0B48D76264}"/>
                  </a:ext>
                </a:extLst>
              </p:cNvPr>
              <p:cNvGrpSpPr/>
              <p:nvPr/>
            </p:nvGrpSpPr>
            <p:grpSpPr>
              <a:xfrm>
                <a:off x="10343007" y="1375915"/>
                <a:ext cx="1280921" cy="365760"/>
                <a:chOff x="10343007" y="1375915"/>
                <a:chExt cx="1280921" cy="365760"/>
              </a:xfrm>
              <a:solidFill>
                <a:srgbClr val="00FFCC"/>
              </a:solidFill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DF85975B-E954-4DE1-BD20-F733721E713A}"/>
                    </a:ext>
                  </a:extLst>
                </p:cNvPr>
                <p:cNvSpPr/>
                <p:nvPr/>
              </p:nvSpPr>
              <p:spPr>
                <a:xfrm>
                  <a:off x="10745343" y="1375915"/>
                  <a:ext cx="878585" cy="365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91" name="Isosceles Triangle 90">
                  <a:extLst>
                    <a:ext uri="{FF2B5EF4-FFF2-40B4-BE49-F238E27FC236}">
                      <a16:creationId xmlns:a16="http://schemas.microsoft.com/office/drawing/2014/main" id="{09ADB5AE-8B61-4017-8846-71D71500F4C7}"/>
                    </a:ext>
                  </a:extLst>
                </p:cNvPr>
                <p:cNvSpPr/>
                <p:nvPr/>
              </p:nvSpPr>
              <p:spPr>
                <a:xfrm>
                  <a:off x="10343007" y="1375915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23489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25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DengXian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 Quan Wong</dc:creator>
  <cp:lastModifiedBy>Zheng Quan Wong</cp:lastModifiedBy>
  <cp:revision>13</cp:revision>
  <dcterms:created xsi:type="dcterms:W3CDTF">2020-03-17T19:28:14Z</dcterms:created>
  <dcterms:modified xsi:type="dcterms:W3CDTF">2020-03-18T21:15:49Z</dcterms:modified>
</cp:coreProperties>
</file>