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9900"/>
    <a:srgbClr val="660066"/>
    <a:srgbClr val="FF00FF"/>
    <a:srgbClr val="66CCFF"/>
    <a:srgbClr val="00CCFF"/>
    <a:srgbClr val="CCEC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21/3/2020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767D1-2620-4966-AE2A-92A8A2650999}"/>
              </a:ext>
            </a:extLst>
          </p:cNvPr>
          <p:cNvGrpSpPr/>
          <p:nvPr/>
        </p:nvGrpSpPr>
        <p:grpSpPr>
          <a:xfrm>
            <a:off x="5900928" y="1005078"/>
            <a:ext cx="2535936" cy="305562"/>
            <a:chOff x="5900928" y="1005078"/>
            <a:chExt cx="2535936" cy="3055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D4EE8-CEA2-4751-822B-5A90F3DD4715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Email</a:t>
              </a:r>
              <a:endParaRPr lang="en-MY" sz="105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331428-03E1-4D46-AE6F-9057DAD73F0E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wong.zhengquan@gmail.com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885AB1-81DD-41AE-BE72-DBD37F6D9AB3}"/>
              </a:ext>
            </a:extLst>
          </p:cNvPr>
          <p:cNvGrpSpPr/>
          <p:nvPr/>
        </p:nvGrpSpPr>
        <p:grpSpPr>
          <a:xfrm>
            <a:off x="5900928" y="1360487"/>
            <a:ext cx="2535936" cy="305562"/>
            <a:chOff x="5900928" y="1005078"/>
            <a:chExt cx="2535936" cy="3055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EB03C-A2DF-43D6-B189-E8A385971520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Name</a:t>
              </a:r>
              <a:endParaRPr lang="en-MY" sz="105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435E25-7E4B-40F1-B4A3-2B9B021D364F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 Zheng Quan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AC27C-BEE7-4A3F-83DD-150C090D6DBF}"/>
              </a:ext>
            </a:extLst>
          </p:cNvPr>
          <p:cNvSpPr/>
          <p:nvPr/>
        </p:nvSpPr>
        <p:spPr>
          <a:xfrm>
            <a:off x="5900928" y="1715896"/>
            <a:ext cx="707136" cy="305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Colour</a:t>
            </a:r>
            <a:endParaRPr lang="en-MY" sz="10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DC1E90-B5D7-4D7C-907C-D16D79A86C53}"/>
              </a:ext>
            </a:extLst>
          </p:cNvPr>
          <p:cNvGrpSpPr/>
          <p:nvPr/>
        </p:nvGrpSpPr>
        <p:grpSpPr>
          <a:xfrm>
            <a:off x="6608064" y="1807717"/>
            <a:ext cx="1828800" cy="121920"/>
            <a:chOff x="6608064" y="1807717"/>
            <a:chExt cx="1828800" cy="12192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CEE25C-D85C-41A3-B06D-86E183FF42D0}"/>
                </a:ext>
              </a:extLst>
            </p:cNvPr>
            <p:cNvSpPr/>
            <p:nvPr/>
          </p:nvSpPr>
          <p:spPr>
            <a:xfrm>
              <a:off x="6608064" y="1845817"/>
              <a:ext cx="1828800" cy="45720"/>
            </a:xfrm>
            <a:prstGeom prst="roundRect">
              <a:avLst/>
            </a:prstGeom>
            <a:gradFill>
              <a:gsLst>
                <a:gs pos="88000">
                  <a:srgbClr val="002060"/>
                </a:gs>
                <a:gs pos="77000">
                  <a:srgbClr val="0070C0"/>
                </a:gs>
                <a:gs pos="66000">
                  <a:srgbClr val="00B0F0"/>
                </a:gs>
                <a:gs pos="55000">
                  <a:srgbClr val="00B050"/>
                </a:gs>
                <a:gs pos="44000">
                  <a:srgbClr val="92D050"/>
                </a:gs>
                <a:gs pos="33000">
                  <a:srgbClr val="FFFF00"/>
                </a:gs>
                <a:gs pos="22000">
                  <a:srgbClr val="FFC000"/>
                </a:gs>
                <a:gs pos="11000">
                  <a:srgbClr val="FF0000"/>
                </a:gs>
                <a:gs pos="0">
                  <a:srgbClr val="C00000"/>
                </a:gs>
                <a:gs pos="100000">
                  <a:srgbClr val="7030A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953B7-F810-451B-BEE5-BF6288536928}"/>
                </a:ext>
              </a:extLst>
            </p:cNvPr>
            <p:cNvSpPr/>
            <p:nvPr/>
          </p:nvSpPr>
          <p:spPr>
            <a:xfrm>
              <a:off x="7461504" y="1807717"/>
              <a:ext cx="121920" cy="121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7B4C83-7431-46A9-B87D-8BB5F5956609}"/>
              </a:ext>
            </a:extLst>
          </p:cNvPr>
          <p:cNvGrpSpPr/>
          <p:nvPr/>
        </p:nvGrpSpPr>
        <p:grpSpPr>
          <a:xfrm>
            <a:off x="8101584" y="4427379"/>
            <a:ext cx="426720" cy="426720"/>
            <a:chOff x="7237984" y="3429000"/>
            <a:chExt cx="426720" cy="426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C65674-1A47-42E0-8B13-22A255A6E35C}"/>
                </a:ext>
              </a:extLst>
            </p:cNvPr>
            <p:cNvSpPr/>
            <p:nvPr/>
          </p:nvSpPr>
          <p:spPr>
            <a:xfrm>
              <a:off x="7237984" y="3429000"/>
              <a:ext cx="426720" cy="42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1DCEE0B-82C9-4AFA-9D41-6556A2EEC01D}"/>
                </a:ext>
              </a:extLst>
            </p:cNvPr>
            <p:cNvSpPr/>
            <p:nvPr/>
          </p:nvSpPr>
          <p:spPr>
            <a:xfrm>
              <a:off x="7344664" y="3535680"/>
              <a:ext cx="213360" cy="213360"/>
            </a:xfrm>
            <a:prstGeom prst="plus">
              <a:avLst>
                <a:gd name="adj" fmla="val 410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C02049-EE74-4B73-AA03-ED802C505B55}"/>
              </a:ext>
            </a:extLst>
          </p:cNvPr>
          <p:cNvGrpSpPr/>
          <p:nvPr/>
        </p:nvGrpSpPr>
        <p:grpSpPr>
          <a:xfrm>
            <a:off x="9483320" y="388017"/>
            <a:ext cx="1243584" cy="1243584"/>
            <a:chOff x="9787508" y="502158"/>
            <a:chExt cx="1836421" cy="167639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EC1E60-1EF0-49AB-87ED-99D380D1A160}"/>
                </a:ext>
              </a:extLst>
            </p:cNvPr>
            <p:cNvGrpSpPr/>
            <p:nvPr/>
          </p:nvGrpSpPr>
          <p:grpSpPr>
            <a:xfrm>
              <a:off x="9787509" y="502158"/>
              <a:ext cx="1836419" cy="365760"/>
              <a:chOff x="9787509" y="502158"/>
              <a:chExt cx="1836419" cy="365760"/>
            </a:xfrm>
            <a:solidFill>
              <a:srgbClr val="FF5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26B2D7-316C-44B9-B03D-461C08B38E65}"/>
                  </a:ext>
                </a:extLst>
              </p:cNvPr>
              <p:cNvSpPr/>
              <p:nvPr/>
            </p:nvSpPr>
            <p:spPr>
              <a:xfrm>
                <a:off x="10189845" y="502158"/>
                <a:ext cx="1434083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3B4C85-55C1-485B-A3C3-C8B69B92B1E0}"/>
                  </a:ext>
                </a:extLst>
              </p:cNvPr>
              <p:cNvSpPr/>
              <p:nvPr/>
            </p:nvSpPr>
            <p:spPr>
              <a:xfrm>
                <a:off x="9787509" y="502158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049701-926A-4857-A63C-92F832138121}"/>
                </a:ext>
              </a:extLst>
            </p:cNvPr>
            <p:cNvGrpSpPr/>
            <p:nvPr/>
          </p:nvGrpSpPr>
          <p:grpSpPr>
            <a:xfrm>
              <a:off x="9787508" y="939037"/>
              <a:ext cx="1280161" cy="365760"/>
              <a:chOff x="9787508" y="939037"/>
              <a:chExt cx="1280161" cy="365760"/>
            </a:xfrm>
            <a:solidFill>
              <a:srgbClr val="FFFF66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E295388-206F-4E08-8668-4A1DF637D8C5}"/>
                  </a:ext>
                </a:extLst>
              </p:cNvPr>
              <p:cNvSpPr/>
              <p:nvPr/>
            </p:nvSpPr>
            <p:spPr>
              <a:xfrm rot="10800000">
                <a:off x="9787508" y="939037"/>
                <a:ext cx="87782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40450F5-A76B-4E2A-919E-1213E864D379}"/>
                  </a:ext>
                </a:extLst>
              </p:cNvPr>
              <p:cNvSpPr/>
              <p:nvPr/>
            </p:nvSpPr>
            <p:spPr>
              <a:xfrm rot="10800000">
                <a:off x="10665333" y="939037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7C28038-A65B-4D0C-AB01-6C6B0D25EB3E}"/>
                </a:ext>
              </a:extLst>
            </p:cNvPr>
            <p:cNvGrpSpPr/>
            <p:nvPr/>
          </p:nvGrpSpPr>
          <p:grpSpPr>
            <a:xfrm>
              <a:off x="9787508" y="1812794"/>
              <a:ext cx="1836421" cy="365760"/>
              <a:chOff x="9787508" y="1812794"/>
              <a:chExt cx="1836421" cy="365760"/>
            </a:xfrm>
            <a:solidFill>
              <a:srgbClr val="66CCFF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E06233-7306-4D25-BE51-6FC7881AC3C9}"/>
                  </a:ext>
                </a:extLst>
              </p:cNvPr>
              <p:cNvSpPr/>
              <p:nvPr/>
            </p:nvSpPr>
            <p:spPr>
              <a:xfrm rot="10800000">
                <a:off x="9787508" y="1812794"/>
                <a:ext cx="143408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DA5C005A-0E58-465E-A186-255891CEA102}"/>
                  </a:ext>
                </a:extLst>
              </p:cNvPr>
              <p:cNvSpPr/>
              <p:nvPr/>
            </p:nvSpPr>
            <p:spPr>
              <a:xfrm rot="10800000">
                <a:off x="11221593" y="1812794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DC332B3-754D-4D96-BAEF-A1013837B838}"/>
                </a:ext>
              </a:extLst>
            </p:cNvPr>
            <p:cNvGrpSpPr/>
            <p:nvPr/>
          </p:nvGrpSpPr>
          <p:grpSpPr>
            <a:xfrm>
              <a:off x="10343007" y="1375915"/>
              <a:ext cx="1280921" cy="365760"/>
              <a:chOff x="10343007" y="1375915"/>
              <a:chExt cx="1280921" cy="365760"/>
            </a:xfrm>
            <a:solidFill>
              <a:srgbClr val="00FFCC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75BD6D-C504-4D2D-A5AA-D179973B6C89}"/>
                  </a:ext>
                </a:extLst>
              </p:cNvPr>
              <p:cNvSpPr/>
              <p:nvPr/>
            </p:nvSpPr>
            <p:spPr>
              <a:xfrm>
                <a:off x="10745343" y="1375915"/>
                <a:ext cx="878585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EAB8E4B0-C7C8-42C0-A223-588878A86D3A}"/>
                  </a:ext>
                </a:extLst>
              </p:cNvPr>
              <p:cNvSpPr/>
              <p:nvPr/>
            </p:nvSpPr>
            <p:spPr>
              <a:xfrm>
                <a:off x="10343007" y="1375915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CDAD43-8BAF-4EC1-958D-B0B337C3B39D}"/>
              </a:ext>
            </a:extLst>
          </p:cNvPr>
          <p:cNvGrpSpPr/>
          <p:nvPr/>
        </p:nvGrpSpPr>
        <p:grpSpPr>
          <a:xfrm>
            <a:off x="9190712" y="2314734"/>
            <a:ext cx="1828800" cy="1828800"/>
            <a:chOff x="9144000" y="3138976"/>
            <a:chExt cx="2286000" cy="228600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144D5CC-18D8-4373-9A53-EB9703F02429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0983A7-0B54-411B-86B3-FCBD53441DD7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F73649-1600-4B55-8261-34A74F764842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56AB10D-FEAF-447E-AE6F-06BAF348B31F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2CC391A4-46C4-46AF-918F-20163796DF9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0BE8F1A-7C60-4613-9CBF-039AFC6451B2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0DCB1A2-02AE-457D-A106-D90FC8E7044D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6947BBA7-BC6E-400C-80C9-0D1B64CD345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4820B0-AA3C-4DCA-96BC-DCD7815AF842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DC84693-5B60-422B-ABBC-F7AEE66B224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D47E4F0F-58E0-4BB2-BD23-922D696373A0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65527B-91CA-4807-ADAD-9E0B48D76264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F85975B-E954-4DE1-BD20-F733721E713A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09ADB5AE-8B61-4017-8846-71D71500F4C7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07447E-8009-4C67-8CE8-8F4187D341EA}"/>
              </a:ext>
            </a:extLst>
          </p:cNvPr>
          <p:cNvGrpSpPr/>
          <p:nvPr/>
        </p:nvGrpSpPr>
        <p:grpSpPr>
          <a:xfrm>
            <a:off x="9190712" y="4534059"/>
            <a:ext cx="1828800" cy="1828800"/>
            <a:chOff x="9144000" y="3138976"/>
            <a:chExt cx="2286000" cy="2286000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FA59DC3-2A10-4AAF-9F0F-A5F5C92BAA56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1E92194-F233-4FC7-A417-C3F2A39F60A2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5F3A2A-D53E-4BA4-8F31-6DE846ECB18B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DC09EEC-2C21-477D-A896-E239F40A1415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42D20A7E-D3B3-48F6-8A76-05C538EEBA3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BEF101C-C4A7-401A-AC83-2A3C768D6FDA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C9B8319-718F-49CE-AED5-F1B348ACDE87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D477ACB8-D977-49EC-9638-4D516A492B38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2035822-DB16-4362-B28E-382205124B2E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A06D06A-1B8C-48DD-80C6-4E7F21CB2931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7DB64DCA-9B5E-4DB1-B79C-0FF59319F2F6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DE0C920-559D-4CED-8496-E5E12E21AA58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8D10A90-75F5-4E94-B38D-947A0E1298F8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EEF2C298-C2D7-4080-A1B8-82F7816E8A3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48232-8904-41AA-A39F-B8B2B793F7F3}"/>
              </a:ext>
            </a:extLst>
          </p:cNvPr>
          <p:cNvGrpSpPr/>
          <p:nvPr/>
        </p:nvGrpSpPr>
        <p:grpSpPr>
          <a:xfrm>
            <a:off x="11688292" y="2314647"/>
            <a:ext cx="1828800" cy="1828800"/>
            <a:chOff x="9144000" y="3138976"/>
            <a:chExt cx="2286000" cy="2286000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CDA9ED5-366B-4512-86A5-CDCE8A90F486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B0FFBA-1049-4616-A481-7C21615E6E60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D13FB6A-3640-491A-BB31-1CE9E85ADEAC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8EB7A18-89DC-4BC8-BE93-4985F5F9E926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8" name="Isosceles Triangle 127">
                  <a:extLst>
                    <a:ext uri="{FF2B5EF4-FFF2-40B4-BE49-F238E27FC236}">
                      <a16:creationId xmlns:a16="http://schemas.microsoft.com/office/drawing/2014/main" id="{6C5ED108-848A-4D34-A81C-E6D7E90DF812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C09EE0D-DDBF-4522-9596-5BC90C272B08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1142A4-21D9-4413-80F0-7CE5C342D225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60ED68DF-1EA3-40AE-8516-189BE2E1F6D3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14DC273-293E-4E3B-AA7A-60E14BD2F2C3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96DF0D9-A4B9-40EF-8818-0B313A2C23AC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Isosceles Triangle 123">
                  <a:extLst>
                    <a:ext uri="{FF2B5EF4-FFF2-40B4-BE49-F238E27FC236}">
                      <a16:creationId xmlns:a16="http://schemas.microsoft.com/office/drawing/2014/main" id="{AE769FE8-7F09-43D9-9292-2A04A4F9B5C2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DDF47CAD-1003-4325-BC71-93BE88DD3782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2E6A764-14D0-4536-8E84-4FC7FBDEE88E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0FC15B19-EE10-427E-95BF-A5A1CEE2ACBF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20</cp:revision>
  <dcterms:created xsi:type="dcterms:W3CDTF">2020-03-17T19:28:14Z</dcterms:created>
  <dcterms:modified xsi:type="dcterms:W3CDTF">2020-03-21T15:30:54Z</dcterms:modified>
</cp:coreProperties>
</file>