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CCFF"/>
    <a:srgbClr val="CCECFF"/>
    <a:srgbClr val="FFFF66"/>
    <a:srgbClr val="FFFF00"/>
    <a:srgbClr val="FF5050"/>
    <a:srgbClr val="FF6600"/>
    <a:srgbClr val="00FFCC"/>
    <a:srgbClr val="00FFFF"/>
    <a:srgbClr val="78B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>
        <p:scale>
          <a:sx n="200" d="100"/>
          <a:sy n="200" d="100"/>
        </p:scale>
        <p:origin x="-832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18/3/2020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767D1-2620-4966-AE2A-92A8A2650999}"/>
              </a:ext>
            </a:extLst>
          </p:cNvPr>
          <p:cNvGrpSpPr/>
          <p:nvPr/>
        </p:nvGrpSpPr>
        <p:grpSpPr>
          <a:xfrm>
            <a:off x="5900928" y="1005078"/>
            <a:ext cx="2535936" cy="305562"/>
            <a:chOff x="5900928" y="1005078"/>
            <a:chExt cx="2535936" cy="3055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D4EE8-CEA2-4751-822B-5A90F3DD4715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Email</a:t>
              </a:r>
              <a:endParaRPr lang="en-MY" sz="105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331428-03E1-4D46-AE6F-9057DAD73F0E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wong.zhengquan@gmail.com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885AB1-81DD-41AE-BE72-DBD37F6D9AB3}"/>
              </a:ext>
            </a:extLst>
          </p:cNvPr>
          <p:cNvGrpSpPr/>
          <p:nvPr/>
        </p:nvGrpSpPr>
        <p:grpSpPr>
          <a:xfrm>
            <a:off x="5900928" y="1360487"/>
            <a:ext cx="2535936" cy="305562"/>
            <a:chOff x="5900928" y="1005078"/>
            <a:chExt cx="2535936" cy="3055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EB03C-A2DF-43D6-B189-E8A385971520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Name</a:t>
              </a:r>
              <a:endParaRPr lang="en-MY" sz="105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435E25-7E4B-40F1-B4A3-2B9B021D364F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 Zheng Quan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AC27C-BEE7-4A3F-83DD-150C090D6DBF}"/>
              </a:ext>
            </a:extLst>
          </p:cNvPr>
          <p:cNvSpPr/>
          <p:nvPr/>
        </p:nvSpPr>
        <p:spPr>
          <a:xfrm>
            <a:off x="5900928" y="1715896"/>
            <a:ext cx="707136" cy="305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Colour</a:t>
            </a:r>
            <a:endParaRPr lang="en-MY" sz="10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DC1E90-B5D7-4D7C-907C-D16D79A86C53}"/>
              </a:ext>
            </a:extLst>
          </p:cNvPr>
          <p:cNvGrpSpPr/>
          <p:nvPr/>
        </p:nvGrpSpPr>
        <p:grpSpPr>
          <a:xfrm>
            <a:off x="6608064" y="1807717"/>
            <a:ext cx="1828800" cy="121920"/>
            <a:chOff x="6608064" y="1807717"/>
            <a:chExt cx="1828800" cy="12192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CEE25C-D85C-41A3-B06D-86E183FF42D0}"/>
                </a:ext>
              </a:extLst>
            </p:cNvPr>
            <p:cNvSpPr/>
            <p:nvPr/>
          </p:nvSpPr>
          <p:spPr>
            <a:xfrm>
              <a:off x="6608064" y="1845817"/>
              <a:ext cx="1828800" cy="45720"/>
            </a:xfrm>
            <a:prstGeom prst="roundRect">
              <a:avLst/>
            </a:prstGeom>
            <a:gradFill>
              <a:gsLst>
                <a:gs pos="88000">
                  <a:srgbClr val="002060"/>
                </a:gs>
                <a:gs pos="77000">
                  <a:srgbClr val="0070C0"/>
                </a:gs>
                <a:gs pos="66000">
                  <a:srgbClr val="00B0F0"/>
                </a:gs>
                <a:gs pos="55000">
                  <a:srgbClr val="00B050"/>
                </a:gs>
                <a:gs pos="44000">
                  <a:srgbClr val="92D050"/>
                </a:gs>
                <a:gs pos="33000">
                  <a:srgbClr val="FFFF00"/>
                </a:gs>
                <a:gs pos="22000">
                  <a:srgbClr val="FFC000"/>
                </a:gs>
                <a:gs pos="11000">
                  <a:srgbClr val="FF0000"/>
                </a:gs>
                <a:gs pos="0">
                  <a:srgbClr val="C00000"/>
                </a:gs>
                <a:gs pos="100000">
                  <a:srgbClr val="7030A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953B7-F810-451B-BEE5-BF6288536928}"/>
                </a:ext>
              </a:extLst>
            </p:cNvPr>
            <p:cNvSpPr/>
            <p:nvPr/>
          </p:nvSpPr>
          <p:spPr>
            <a:xfrm>
              <a:off x="7461504" y="1807717"/>
              <a:ext cx="121920" cy="121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7B4C83-7431-46A9-B87D-8BB5F5956609}"/>
              </a:ext>
            </a:extLst>
          </p:cNvPr>
          <p:cNvGrpSpPr/>
          <p:nvPr/>
        </p:nvGrpSpPr>
        <p:grpSpPr>
          <a:xfrm>
            <a:off x="8101584" y="4427379"/>
            <a:ext cx="426720" cy="426720"/>
            <a:chOff x="7237984" y="3429000"/>
            <a:chExt cx="426720" cy="426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C65674-1A47-42E0-8B13-22A255A6E35C}"/>
                </a:ext>
              </a:extLst>
            </p:cNvPr>
            <p:cNvSpPr/>
            <p:nvPr/>
          </p:nvSpPr>
          <p:spPr>
            <a:xfrm>
              <a:off x="7237984" y="3429000"/>
              <a:ext cx="426720" cy="42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1DCEE0B-82C9-4AFA-9D41-6556A2EEC01D}"/>
                </a:ext>
              </a:extLst>
            </p:cNvPr>
            <p:cNvSpPr/>
            <p:nvPr/>
          </p:nvSpPr>
          <p:spPr>
            <a:xfrm>
              <a:off x="7344664" y="3535680"/>
              <a:ext cx="213360" cy="213360"/>
            </a:xfrm>
            <a:prstGeom prst="plus">
              <a:avLst>
                <a:gd name="adj" fmla="val 410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C02049-EE74-4B73-AA03-ED802C505B55}"/>
              </a:ext>
            </a:extLst>
          </p:cNvPr>
          <p:cNvGrpSpPr/>
          <p:nvPr/>
        </p:nvGrpSpPr>
        <p:grpSpPr>
          <a:xfrm>
            <a:off x="9787508" y="502158"/>
            <a:ext cx="1836421" cy="1828800"/>
            <a:chOff x="9787508" y="502158"/>
            <a:chExt cx="1836421" cy="167639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5EC1E60-1EF0-49AB-87ED-99D380D1A160}"/>
                </a:ext>
              </a:extLst>
            </p:cNvPr>
            <p:cNvGrpSpPr/>
            <p:nvPr/>
          </p:nvGrpSpPr>
          <p:grpSpPr>
            <a:xfrm>
              <a:off x="9787509" y="502158"/>
              <a:ext cx="1836419" cy="365760"/>
              <a:chOff x="9787509" y="502158"/>
              <a:chExt cx="1836419" cy="365760"/>
            </a:xfrm>
            <a:solidFill>
              <a:srgbClr val="FF5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826B2D7-316C-44B9-B03D-461C08B38E65}"/>
                  </a:ext>
                </a:extLst>
              </p:cNvPr>
              <p:cNvSpPr/>
              <p:nvPr/>
            </p:nvSpPr>
            <p:spPr>
              <a:xfrm>
                <a:off x="10189845" y="502158"/>
                <a:ext cx="1434083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7C3B4C85-55C1-485B-A3C3-C8B69B92B1E0}"/>
                  </a:ext>
                </a:extLst>
              </p:cNvPr>
              <p:cNvSpPr/>
              <p:nvPr/>
            </p:nvSpPr>
            <p:spPr>
              <a:xfrm>
                <a:off x="9787509" y="502158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5049701-926A-4857-A63C-92F832138121}"/>
                </a:ext>
              </a:extLst>
            </p:cNvPr>
            <p:cNvGrpSpPr/>
            <p:nvPr/>
          </p:nvGrpSpPr>
          <p:grpSpPr>
            <a:xfrm>
              <a:off x="9787508" y="939037"/>
              <a:ext cx="1280161" cy="365760"/>
              <a:chOff x="9787508" y="939037"/>
              <a:chExt cx="1280161" cy="365760"/>
            </a:xfrm>
            <a:solidFill>
              <a:srgbClr val="FFFF66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E295388-206F-4E08-8668-4A1DF637D8C5}"/>
                  </a:ext>
                </a:extLst>
              </p:cNvPr>
              <p:cNvSpPr/>
              <p:nvPr/>
            </p:nvSpPr>
            <p:spPr>
              <a:xfrm rot="10800000">
                <a:off x="9787508" y="939037"/>
                <a:ext cx="87782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640450F5-A76B-4E2A-919E-1213E864D379}"/>
                  </a:ext>
                </a:extLst>
              </p:cNvPr>
              <p:cNvSpPr/>
              <p:nvPr/>
            </p:nvSpPr>
            <p:spPr>
              <a:xfrm rot="10800000">
                <a:off x="10665333" y="939037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7C28038-A65B-4D0C-AB01-6C6B0D25EB3E}"/>
                </a:ext>
              </a:extLst>
            </p:cNvPr>
            <p:cNvGrpSpPr/>
            <p:nvPr/>
          </p:nvGrpSpPr>
          <p:grpSpPr>
            <a:xfrm>
              <a:off x="9787508" y="1812794"/>
              <a:ext cx="1836421" cy="365760"/>
              <a:chOff x="9787508" y="1812794"/>
              <a:chExt cx="1836421" cy="365760"/>
            </a:xfrm>
            <a:solidFill>
              <a:srgbClr val="66CCFF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E06233-7306-4D25-BE51-6FC7881AC3C9}"/>
                  </a:ext>
                </a:extLst>
              </p:cNvPr>
              <p:cNvSpPr/>
              <p:nvPr/>
            </p:nvSpPr>
            <p:spPr>
              <a:xfrm rot="10800000">
                <a:off x="9787508" y="1812794"/>
                <a:ext cx="1434084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DA5C005A-0E58-465E-A186-255891CEA102}"/>
                  </a:ext>
                </a:extLst>
              </p:cNvPr>
              <p:cNvSpPr/>
              <p:nvPr/>
            </p:nvSpPr>
            <p:spPr>
              <a:xfrm rot="10800000">
                <a:off x="11221593" y="1812794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DC332B3-754D-4D96-BAEF-A1013837B838}"/>
                </a:ext>
              </a:extLst>
            </p:cNvPr>
            <p:cNvGrpSpPr/>
            <p:nvPr/>
          </p:nvGrpSpPr>
          <p:grpSpPr>
            <a:xfrm>
              <a:off x="10343007" y="1375915"/>
              <a:ext cx="1280921" cy="365760"/>
              <a:chOff x="10343007" y="1375915"/>
              <a:chExt cx="1280921" cy="365760"/>
            </a:xfrm>
            <a:solidFill>
              <a:srgbClr val="00FFCC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275BD6D-C504-4D2D-A5AA-D179973B6C89}"/>
                  </a:ext>
                </a:extLst>
              </p:cNvPr>
              <p:cNvSpPr/>
              <p:nvPr/>
            </p:nvSpPr>
            <p:spPr>
              <a:xfrm>
                <a:off x="10745343" y="1375915"/>
                <a:ext cx="878585" cy="365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EAB8E4B0-C7C8-42C0-A223-588878A86D3A}"/>
                  </a:ext>
                </a:extLst>
              </p:cNvPr>
              <p:cNvSpPr/>
              <p:nvPr/>
            </p:nvSpPr>
            <p:spPr>
              <a:xfrm>
                <a:off x="10343007" y="1375915"/>
                <a:ext cx="402336" cy="365760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9</cp:revision>
  <dcterms:created xsi:type="dcterms:W3CDTF">2020-03-17T19:28:14Z</dcterms:created>
  <dcterms:modified xsi:type="dcterms:W3CDTF">2020-03-18T11:44:41Z</dcterms:modified>
</cp:coreProperties>
</file>