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A21-B00D-4817-A4E9-693A8B6C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37F9B-654F-4FC5-89E2-4AB7A841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EBFA-128C-4262-BF35-3D7549D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4A75-15C1-4F84-8102-D335C456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1ECA-7A85-41A8-9761-19D9B3A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692-14B3-4D41-BAE1-9CDCE13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D0D1-4338-456A-BC9D-CFF98D3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615E-6F36-4725-8B1E-49F15B0C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5AB-65BA-4D55-8FD6-749660E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040E-C605-4C59-9AE5-D54421AC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98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C946B-CCB2-4B0A-9BC0-4CA7BF67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8D14-2673-406C-8693-57655EE0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7F9A-1DB2-470B-A9B9-A3BB2543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8940-9CE5-42C9-BAB5-93F5C9DA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9071-3CF2-48B3-A67A-5F3F1046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0D6D-409D-4497-AFD5-4E4CAB8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6A3A-785E-4608-9416-C4EA3DE3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00C8-9599-4730-943D-E58BAF15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DC3B-8E09-4D70-8DED-E886CCF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485E-D4F8-43BC-B80F-A48DEF0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3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ECB-C2CB-4766-8E41-8FA9144F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6E2B-0805-4818-8771-E9729D51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FE6F-A6D5-4F3D-8C19-93D730F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1C5-CBCB-43E6-A371-1896E35A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2242-A91E-493C-935E-E6CA336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8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07EA-B40D-48C9-9D49-4AD8F39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39F3-5F8D-4B1B-9318-5E69E74E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B668-7A60-413A-B98A-72FBCEB0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97A5-C396-469C-827B-1BDF746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5ABD-A7AF-4F0C-8117-FA71D68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7387-6B36-4504-B939-0EF7A7A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93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E32-441B-490F-86C8-5B9E46AD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24DA-6819-48BC-B23F-783737D8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CA03-4009-40A0-99CA-46C38C02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9B30F-344D-401E-9791-0AB22C0C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DABE7-A637-4056-9646-44988C6C6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62D7-0BA5-4A75-BE37-1FE7244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C391F-5601-40AE-ADE2-E07F0008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B7633-4726-4578-9852-6B4D1628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0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1953-7649-439D-A6EC-2954641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6DD9D-F1BC-4859-A77A-1F47D0E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3970-3E3D-44D5-9AF5-073D0BF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EBCF2-DAB4-4604-8BBB-A065935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3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C558-116C-4E42-972B-870D82CD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E0158-7400-4E0D-A152-74D66E84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F395-F640-4CBF-9EFB-E70828D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8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AA35-AB34-4A24-91ED-6D0D77DD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271-0BD5-496A-8DD4-16D7C42E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9730-1012-4606-8D0D-C7ED203B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0276-B147-4AD9-94F3-6BD15FEC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43B3-6314-4D5A-AE23-9529AA4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B453-1162-424B-8A36-92D1BE54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4F9-A2E0-4061-8E2A-7D75882D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72A12-7F23-4AE6-B3C0-014681AE1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47E6-3190-47E4-8416-6DDC8824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9559-5AE5-4BFB-9DD9-20700D70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F55A-DAF7-482D-A88C-523BD0A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1724-54D4-45BD-8DA3-3E8F6488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648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36A24-354A-4A0C-AA20-A1DFAF73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D29-865A-4B2F-9767-F4AD18F1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1539-E9E3-4ECB-9EAA-E53AEECBB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B4C-C39F-49F6-9F11-23FCF9E62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0DBF-2D50-4314-96DA-50A87AA0B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51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390DA-633E-411A-B47E-5E85D72B844F}"/>
              </a:ext>
            </a:extLst>
          </p:cNvPr>
          <p:cNvSpPr/>
          <p:nvPr/>
        </p:nvSpPr>
        <p:spPr>
          <a:xfrm>
            <a:off x="97536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91A5DD-DB82-4979-80A1-04F3AC9B9697}"/>
              </a:ext>
            </a:extLst>
          </p:cNvPr>
          <p:cNvGrpSpPr/>
          <p:nvPr/>
        </p:nvGrpSpPr>
        <p:grpSpPr>
          <a:xfrm>
            <a:off x="97536" y="103632"/>
            <a:ext cx="2743200" cy="731520"/>
            <a:chOff x="97536" y="103632"/>
            <a:chExt cx="2743200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3A373-ED27-4D90-8743-A04B4808CB5F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</a:t>
              </a:r>
              <a:r>
                <a:rPr lang="en-US" altLang="zh-CN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e</a:t>
              </a:r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A1889E-8940-418E-94BB-5DA002BF6BAD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1F6C7-F5BD-49F1-B2E4-1E92D5EE8FE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ACEBC1-565E-46EB-B3B6-C97E8B8090A5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105ADE-02CF-4007-860D-955403C8D1F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53AF8-89A3-4D4E-B61F-0C0F29DEC09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0C51C9-6E36-41F7-8F2B-0ED9D37BBEB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03DD10-CF6A-436D-9882-6027377EE1E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A9BA7-3662-47D2-9430-5E7BD280A22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526751-FFD0-4513-87F1-C077B5528FB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F95BCB-8D0E-4039-9F38-A27A4F743D32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38E8DB-4253-4552-AF70-E9E16B3C68BE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65DF20-65E3-402C-9B44-038B4B34695D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0A58AF-7DC1-43C4-8AA3-1AF17EF9545B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3DAFB-ED50-4B07-A00F-92FE54CEED48}"/>
              </a:ext>
            </a:extLst>
          </p:cNvPr>
          <p:cNvSpPr/>
          <p:nvPr/>
        </p:nvSpPr>
        <p:spPr>
          <a:xfrm>
            <a:off x="2999232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6BCAB4-3659-42CB-B4F1-FAEC08D1D998}"/>
              </a:ext>
            </a:extLst>
          </p:cNvPr>
          <p:cNvGrpSpPr/>
          <p:nvPr/>
        </p:nvGrpSpPr>
        <p:grpSpPr>
          <a:xfrm>
            <a:off x="2999232" y="103632"/>
            <a:ext cx="2743200" cy="731520"/>
            <a:chOff x="97536" y="103632"/>
            <a:chExt cx="2743200" cy="7315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FB4DC5-A6EB-48D6-865D-82A5D4A7A000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D98672-B60E-498C-B95E-017ADE9E6771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D966FC-8642-4A4B-BC31-226217F58F11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4AFD3A6-1A1B-4CB6-A2AB-63604E980A99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16A15-8CBE-4492-9B34-84594711342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D8919A-E24D-4613-8B55-DAB96BA3733F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F1CFAF9-8804-41C1-8C63-F29480BD4A5A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A34AAB-6CE5-4524-A089-B0466A5058A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8E4FFA-B4B0-449A-B0C7-DBCE1539E57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EAB0B6-F2A5-4CA0-8A6C-5A202E8B62ED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676042-D423-4937-B0B6-E28A79D3E71B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44CB0D-DE79-4995-A5E2-B863A6B92D95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E117AB-F674-4437-8E37-7F4736EBCD03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B744EF-F050-4097-8B4F-7A6E1437AA6E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88447-2878-4C45-931E-72497B2D3814}"/>
              </a:ext>
            </a:extLst>
          </p:cNvPr>
          <p:cNvSpPr/>
          <p:nvPr/>
        </p:nvSpPr>
        <p:spPr>
          <a:xfrm>
            <a:off x="5900928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D3F0E8-4AA7-47B4-A765-74C4A32ED6A3}"/>
              </a:ext>
            </a:extLst>
          </p:cNvPr>
          <p:cNvGrpSpPr/>
          <p:nvPr/>
        </p:nvGrpSpPr>
        <p:grpSpPr>
          <a:xfrm>
            <a:off x="5900928" y="103632"/>
            <a:ext cx="2743200" cy="731520"/>
            <a:chOff x="97536" y="103632"/>
            <a:chExt cx="2743200" cy="731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C001A6-1A90-4DA0-A66B-74F519904A6D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0338E6-0B6A-4D6F-A33C-ADFEAB8C1305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54A274-7C67-45CB-A0D8-33E986FCDC8E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80E118-7E93-4705-8F25-EEE187C5449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539BC6-FEA6-4FBA-A8D3-C1DFE7C52F54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1CAA3E-0ADF-41D5-AB3A-1923E77E5B2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F9DC3-7DFE-4787-BB4E-51C186FAF66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49E326D-DB68-40F8-83DA-62F7EB6B561F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765ABB-A779-4DC9-A1CE-7D7E7443599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69AE68-2869-4F07-8277-C3A8B5A8A47E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84DC6E-3057-4F1A-95BD-B170E11BF88E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B31DD6F-EA95-4F79-8B61-19AAC15CF152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CD8BE-882C-4D50-8EE3-112C6DD5F70C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C5383D-A5E5-45C5-AF63-40C92B206564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4</cp:revision>
  <dcterms:created xsi:type="dcterms:W3CDTF">2020-03-17T19:28:14Z</dcterms:created>
  <dcterms:modified xsi:type="dcterms:W3CDTF">2020-03-17T20:20:40Z</dcterms:modified>
</cp:coreProperties>
</file>