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0"/>
  </p:normalViewPr>
  <p:slideViewPr>
    <p:cSldViewPr snapToGrid="0" snapToObjects="1">
      <p:cViewPr>
        <p:scale>
          <a:sx n="95" d="100"/>
          <a:sy n="95" d="100"/>
        </p:scale>
        <p:origin x="6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8D50A-DE53-2747-8C55-EA8311F5E5A7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9834C-BC0B-5242-AC9B-160889D19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8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F04A-A784-7D47-B17A-0609E218A8AA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328B-E7D2-3444-B948-1E4D557B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F04A-A784-7D47-B17A-0609E218A8AA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328B-E7D2-3444-B948-1E4D557B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9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F04A-A784-7D47-B17A-0609E218A8AA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328B-E7D2-3444-B948-1E4D557B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0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F04A-A784-7D47-B17A-0609E218A8AA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328B-E7D2-3444-B948-1E4D557B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7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F04A-A784-7D47-B17A-0609E218A8AA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328B-E7D2-3444-B948-1E4D557B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F04A-A784-7D47-B17A-0609E218A8AA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328B-E7D2-3444-B948-1E4D557B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F04A-A784-7D47-B17A-0609E218A8AA}" type="datetimeFigureOut">
              <a:rPr lang="en-US" smtClean="0"/>
              <a:t>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328B-E7D2-3444-B948-1E4D557B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6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F04A-A784-7D47-B17A-0609E218A8AA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328B-E7D2-3444-B948-1E4D557B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F04A-A784-7D47-B17A-0609E218A8AA}" type="datetimeFigureOut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328B-E7D2-3444-B948-1E4D557B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2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F04A-A784-7D47-B17A-0609E218A8AA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328B-E7D2-3444-B948-1E4D557B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1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F04A-A784-7D47-B17A-0609E218A8AA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328B-E7D2-3444-B948-1E4D557B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0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AF04A-A784-7D47-B17A-0609E218A8AA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E328B-E7D2-3444-B948-1E4D557BD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6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Phase 1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Wonhee Lee</a:t>
            </a:r>
          </a:p>
          <a:p>
            <a:pPr algn="l"/>
            <a:r>
              <a:rPr lang="en-US" dirty="0" smtClean="0"/>
              <a:t>I am currently a MS in Analytics student with a prior background in Finance. I have little to no experience dealing with databases. My email address is wonheelee90@gmail.com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70" y="109632"/>
            <a:ext cx="1651005" cy="335745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EER Diagram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680613" y="1067055"/>
            <a:ext cx="1391478" cy="476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68349" y="939041"/>
            <a:ext cx="1391478" cy="476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Owner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19150" y="2302300"/>
            <a:ext cx="1391478" cy="476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Property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33" idx="2"/>
          </p:cNvCxnSpPr>
          <p:nvPr/>
        </p:nvCxnSpPr>
        <p:spPr>
          <a:xfrm>
            <a:off x="5864088" y="1415383"/>
            <a:ext cx="50801" cy="886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/>
          <p:cNvSpPr/>
          <p:nvPr/>
        </p:nvSpPr>
        <p:spPr>
          <a:xfrm>
            <a:off x="5413514" y="1618955"/>
            <a:ext cx="901147" cy="41400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Adds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Curved Connector 31"/>
          <p:cNvCxnSpPr>
            <a:stCxn id="33" idx="3"/>
          </p:cNvCxnSpPr>
          <p:nvPr/>
        </p:nvCxnSpPr>
        <p:spPr>
          <a:xfrm>
            <a:off x="6559827" y="1177212"/>
            <a:ext cx="50801" cy="1363259"/>
          </a:xfrm>
          <a:prstGeom prst="curvedConnector3">
            <a:avLst>
              <a:gd name="adj1" fmla="val 10456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6365463" y="1531038"/>
            <a:ext cx="1267789" cy="626466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Manages</a:t>
            </a:r>
          </a:p>
        </p:txBody>
      </p:sp>
      <p:cxnSp>
        <p:nvCxnSpPr>
          <p:cNvPr id="34" name="Curved Connector 33"/>
          <p:cNvCxnSpPr/>
          <p:nvPr/>
        </p:nvCxnSpPr>
        <p:spPr>
          <a:xfrm>
            <a:off x="5144057" y="1144327"/>
            <a:ext cx="50801" cy="1363259"/>
          </a:xfrm>
          <a:prstGeom prst="curvedConnector3">
            <a:avLst>
              <a:gd name="adj1" fmla="val -8065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34"/>
          <p:cNvSpPr/>
          <p:nvPr/>
        </p:nvSpPr>
        <p:spPr>
          <a:xfrm>
            <a:off x="4169289" y="1512723"/>
            <a:ext cx="1267789" cy="626466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Views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29" idx="1"/>
            <a:endCxn id="8" idx="3"/>
          </p:cNvCxnSpPr>
          <p:nvPr/>
        </p:nvCxnSpPr>
        <p:spPr>
          <a:xfrm flipH="1" flipV="1">
            <a:off x="2072091" y="1305226"/>
            <a:ext cx="3147059" cy="1235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mond 38"/>
          <p:cNvSpPr/>
          <p:nvPr/>
        </p:nvSpPr>
        <p:spPr>
          <a:xfrm>
            <a:off x="1565067" y="2157504"/>
            <a:ext cx="1053548" cy="41400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Views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Diamond 40"/>
          <p:cNvSpPr/>
          <p:nvPr/>
        </p:nvSpPr>
        <p:spPr>
          <a:xfrm>
            <a:off x="2179943" y="1280464"/>
            <a:ext cx="1267789" cy="626466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Modifies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08854" y="4793640"/>
            <a:ext cx="1391478" cy="476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Visitor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922650" y="485324"/>
            <a:ext cx="880533" cy="43992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Email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969553" y="261342"/>
            <a:ext cx="1349257" cy="43992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1"/>
                </a:solidFill>
              </a:rPr>
              <a:t>Username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084533" y="582468"/>
            <a:ext cx="1198222" cy="43992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1"/>
                </a:solidFill>
              </a:rPr>
              <a:t>Username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510357" y="5547393"/>
            <a:ext cx="1349257" cy="43992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1"/>
                </a:solidFill>
              </a:rPr>
              <a:t>Username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68890" y="527312"/>
            <a:ext cx="880533" cy="43992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Email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109665" y="4836612"/>
            <a:ext cx="880533" cy="43992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Email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4918595" y="295548"/>
            <a:ext cx="880533" cy="43992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95819" y="4205282"/>
            <a:ext cx="880533" cy="43992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34507" y="388488"/>
            <a:ext cx="880533" cy="43992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4781373" y="3179924"/>
            <a:ext cx="585948" cy="25250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1"/>
                </a:solidFill>
              </a:rPr>
              <a:t>ID#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31" idx="2"/>
          </p:cNvCxnSpPr>
          <p:nvPr/>
        </p:nvCxnSpPr>
        <p:spPr>
          <a:xfrm>
            <a:off x="5864088" y="2032960"/>
            <a:ext cx="0" cy="269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3374283" y="2796607"/>
            <a:ext cx="903992" cy="2487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Address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3503027" y="3063275"/>
            <a:ext cx="1332524" cy="3064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Commercial?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29" idx="3"/>
          </p:cNvCxnSpPr>
          <p:nvPr/>
        </p:nvCxnSpPr>
        <p:spPr>
          <a:xfrm flipV="1">
            <a:off x="6610628" y="2507586"/>
            <a:ext cx="754224" cy="3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6615111" y="2622176"/>
            <a:ext cx="740430" cy="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7320910" y="2376323"/>
            <a:ext cx="226243" cy="2983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9078856" y="1768986"/>
            <a:ext cx="955185" cy="2639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353873" y="3863416"/>
            <a:ext cx="955185" cy="2639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Garden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179402" y="2625637"/>
            <a:ext cx="955185" cy="2639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Orchard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2" name="Straight Connector 131"/>
          <p:cNvCxnSpPr>
            <a:stCxn id="121" idx="7"/>
            <a:endCxn id="124" idx="1"/>
          </p:cNvCxnSpPr>
          <p:nvPr/>
        </p:nvCxnSpPr>
        <p:spPr>
          <a:xfrm flipV="1">
            <a:off x="7514020" y="1900973"/>
            <a:ext cx="1564836" cy="51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1" idx="6"/>
            <a:endCxn id="127" idx="1"/>
          </p:cNvCxnSpPr>
          <p:nvPr/>
        </p:nvCxnSpPr>
        <p:spPr>
          <a:xfrm>
            <a:off x="7547153" y="2525492"/>
            <a:ext cx="1632249" cy="232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21" idx="5"/>
            <a:endCxn id="126" idx="0"/>
          </p:cNvCxnSpPr>
          <p:nvPr/>
        </p:nvCxnSpPr>
        <p:spPr>
          <a:xfrm>
            <a:off x="7514020" y="2630970"/>
            <a:ext cx="317446" cy="1232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9179402" y="4380907"/>
            <a:ext cx="1089773" cy="2944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Fruit/Nut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0831654" y="3169033"/>
            <a:ext cx="955185" cy="2639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0185433" y="577493"/>
            <a:ext cx="955185" cy="2639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Animal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Freeform 149"/>
          <p:cNvSpPr/>
          <p:nvPr/>
        </p:nvSpPr>
        <p:spPr>
          <a:xfrm rot="11610650">
            <a:off x="7882288" y="2077441"/>
            <a:ext cx="334457" cy="322780"/>
          </a:xfrm>
          <a:custGeom>
            <a:avLst/>
            <a:gdLst>
              <a:gd name="connsiteX0" fmla="*/ 173092 w 334457"/>
              <a:gd name="connsiteY0" fmla="*/ 0 h 322780"/>
              <a:gd name="connsiteX1" fmla="*/ 25175 w 334457"/>
              <a:gd name="connsiteY1" fmla="*/ 94129 h 322780"/>
              <a:gd name="connsiteX2" fmla="*/ 11728 w 334457"/>
              <a:gd name="connsiteY2" fmla="*/ 228600 h 322780"/>
              <a:gd name="connsiteX3" fmla="*/ 146198 w 334457"/>
              <a:gd name="connsiteY3" fmla="*/ 322729 h 322780"/>
              <a:gd name="connsiteX4" fmla="*/ 334457 w 334457"/>
              <a:gd name="connsiteY4" fmla="*/ 242047 h 32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57" h="322780">
                <a:moveTo>
                  <a:pt x="173092" y="0"/>
                </a:moveTo>
                <a:cubicBezTo>
                  <a:pt x="112580" y="28014"/>
                  <a:pt x="52069" y="56029"/>
                  <a:pt x="25175" y="94129"/>
                </a:cubicBezTo>
                <a:cubicBezTo>
                  <a:pt x="-1719" y="132229"/>
                  <a:pt x="-8443" y="190500"/>
                  <a:pt x="11728" y="228600"/>
                </a:cubicBezTo>
                <a:cubicBezTo>
                  <a:pt x="31898" y="266700"/>
                  <a:pt x="92410" y="320488"/>
                  <a:pt x="146198" y="322729"/>
                </a:cubicBezTo>
                <a:cubicBezTo>
                  <a:pt x="199986" y="324970"/>
                  <a:pt x="296357" y="253253"/>
                  <a:pt x="334457" y="2420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 rot="20255299">
            <a:off x="5722259" y="4718283"/>
            <a:ext cx="334457" cy="322780"/>
          </a:xfrm>
          <a:custGeom>
            <a:avLst/>
            <a:gdLst>
              <a:gd name="connsiteX0" fmla="*/ 173092 w 334457"/>
              <a:gd name="connsiteY0" fmla="*/ 0 h 322780"/>
              <a:gd name="connsiteX1" fmla="*/ 25175 w 334457"/>
              <a:gd name="connsiteY1" fmla="*/ 94129 h 322780"/>
              <a:gd name="connsiteX2" fmla="*/ 11728 w 334457"/>
              <a:gd name="connsiteY2" fmla="*/ 228600 h 322780"/>
              <a:gd name="connsiteX3" fmla="*/ 146198 w 334457"/>
              <a:gd name="connsiteY3" fmla="*/ 322729 h 322780"/>
              <a:gd name="connsiteX4" fmla="*/ 334457 w 334457"/>
              <a:gd name="connsiteY4" fmla="*/ 242047 h 32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57" h="322780">
                <a:moveTo>
                  <a:pt x="173092" y="0"/>
                </a:moveTo>
                <a:cubicBezTo>
                  <a:pt x="112580" y="28014"/>
                  <a:pt x="52069" y="56029"/>
                  <a:pt x="25175" y="94129"/>
                </a:cubicBezTo>
                <a:cubicBezTo>
                  <a:pt x="-1719" y="132229"/>
                  <a:pt x="-8443" y="190500"/>
                  <a:pt x="11728" y="228600"/>
                </a:cubicBezTo>
                <a:cubicBezTo>
                  <a:pt x="31898" y="266700"/>
                  <a:pt x="92410" y="320488"/>
                  <a:pt x="146198" y="322729"/>
                </a:cubicBezTo>
                <a:cubicBezTo>
                  <a:pt x="199986" y="324970"/>
                  <a:pt x="296357" y="253253"/>
                  <a:pt x="334457" y="2420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1"/>
          <p:cNvSpPr/>
          <p:nvPr/>
        </p:nvSpPr>
        <p:spPr>
          <a:xfrm rot="20149657">
            <a:off x="3310232" y="5683571"/>
            <a:ext cx="334457" cy="322780"/>
          </a:xfrm>
          <a:custGeom>
            <a:avLst/>
            <a:gdLst>
              <a:gd name="connsiteX0" fmla="*/ 173092 w 334457"/>
              <a:gd name="connsiteY0" fmla="*/ 0 h 322780"/>
              <a:gd name="connsiteX1" fmla="*/ 25175 w 334457"/>
              <a:gd name="connsiteY1" fmla="*/ 94129 h 322780"/>
              <a:gd name="connsiteX2" fmla="*/ 11728 w 334457"/>
              <a:gd name="connsiteY2" fmla="*/ 228600 h 322780"/>
              <a:gd name="connsiteX3" fmla="*/ 146198 w 334457"/>
              <a:gd name="connsiteY3" fmla="*/ 322729 h 322780"/>
              <a:gd name="connsiteX4" fmla="*/ 334457 w 334457"/>
              <a:gd name="connsiteY4" fmla="*/ 242047 h 32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57" h="322780">
                <a:moveTo>
                  <a:pt x="173092" y="0"/>
                </a:moveTo>
                <a:cubicBezTo>
                  <a:pt x="112580" y="28014"/>
                  <a:pt x="52069" y="56029"/>
                  <a:pt x="25175" y="94129"/>
                </a:cubicBezTo>
                <a:cubicBezTo>
                  <a:pt x="-1719" y="132229"/>
                  <a:pt x="-8443" y="190500"/>
                  <a:pt x="11728" y="228600"/>
                </a:cubicBezTo>
                <a:cubicBezTo>
                  <a:pt x="31898" y="266700"/>
                  <a:pt x="92410" y="320488"/>
                  <a:pt x="146198" y="322729"/>
                </a:cubicBezTo>
                <a:cubicBezTo>
                  <a:pt x="199986" y="324970"/>
                  <a:pt x="296357" y="253253"/>
                  <a:pt x="334457" y="2420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>
            <a:stCxn id="124" idx="0"/>
            <a:endCxn id="142" idx="2"/>
          </p:cNvCxnSpPr>
          <p:nvPr/>
        </p:nvCxnSpPr>
        <p:spPr>
          <a:xfrm flipV="1">
            <a:off x="9556449" y="841467"/>
            <a:ext cx="1106577" cy="927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Diamond 156"/>
          <p:cNvSpPr/>
          <p:nvPr/>
        </p:nvSpPr>
        <p:spPr>
          <a:xfrm>
            <a:off x="9656994" y="1140601"/>
            <a:ext cx="983552" cy="329251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Has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2" name="Straight Connector 161"/>
          <p:cNvCxnSpPr>
            <a:endCxn id="157" idx="2"/>
          </p:cNvCxnSpPr>
          <p:nvPr/>
        </p:nvCxnSpPr>
        <p:spPr>
          <a:xfrm flipV="1">
            <a:off x="9792878" y="1469852"/>
            <a:ext cx="355892" cy="299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9459295" y="1444144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0097963" y="846884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66" name="Oval 165"/>
          <p:cNvSpPr/>
          <p:nvPr/>
        </p:nvSpPr>
        <p:spPr>
          <a:xfrm>
            <a:off x="10727610" y="51772"/>
            <a:ext cx="676124" cy="3936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Type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1113292" y="2449299"/>
            <a:ext cx="676124" cy="3936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Type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0103809" y="5217178"/>
            <a:ext cx="1118431" cy="462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Vegetable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/Flower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10429159" y="3829053"/>
            <a:ext cx="226243" cy="2983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6515240" y="3196195"/>
            <a:ext cx="713849" cy="21811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Name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6648335" y="2910916"/>
            <a:ext cx="614834" cy="20876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Size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1" name="Straight Connector 210"/>
          <p:cNvCxnSpPr>
            <a:endCxn id="173" idx="0"/>
          </p:cNvCxnSpPr>
          <p:nvPr/>
        </p:nvCxnSpPr>
        <p:spPr>
          <a:xfrm flipH="1">
            <a:off x="10542281" y="3433007"/>
            <a:ext cx="598337" cy="396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39" idx="2"/>
            <a:endCxn id="173" idx="7"/>
          </p:cNvCxnSpPr>
          <p:nvPr/>
        </p:nvCxnSpPr>
        <p:spPr>
          <a:xfrm flipH="1">
            <a:off x="10622269" y="3433007"/>
            <a:ext cx="686978" cy="43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10518980" y="4127390"/>
            <a:ext cx="312674" cy="1089788"/>
            <a:chOff x="7666420" y="2783370"/>
            <a:chExt cx="326786" cy="1232446"/>
          </a:xfrm>
        </p:grpSpPr>
        <p:cxnSp>
          <p:nvCxnSpPr>
            <p:cNvPr id="216" name="Straight Connector 215"/>
            <p:cNvCxnSpPr/>
            <p:nvPr/>
          </p:nvCxnSpPr>
          <p:spPr>
            <a:xfrm>
              <a:off x="7666420" y="2783370"/>
              <a:ext cx="317446" cy="1232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Freeform 216"/>
            <p:cNvSpPr/>
            <p:nvPr/>
          </p:nvSpPr>
          <p:spPr>
            <a:xfrm rot="17026182">
              <a:off x="7664587" y="3188216"/>
              <a:ext cx="334457" cy="322780"/>
            </a:xfrm>
            <a:custGeom>
              <a:avLst/>
              <a:gdLst>
                <a:gd name="connsiteX0" fmla="*/ 173092 w 334457"/>
                <a:gd name="connsiteY0" fmla="*/ 0 h 322780"/>
                <a:gd name="connsiteX1" fmla="*/ 25175 w 334457"/>
                <a:gd name="connsiteY1" fmla="*/ 94129 h 322780"/>
                <a:gd name="connsiteX2" fmla="*/ 11728 w 334457"/>
                <a:gd name="connsiteY2" fmla="*/ 228600 h 322780"/>
                <a:gd name="connsiteX3" fmla="*/ 146198 w 334457"/>
                <a:gd name="connsiteY3" fmla="*/ 322729 h 322780"/>
                <a:gd name="connsiteX4" fmla="*/ 334457 w 334457"/>
                <a:gd name="connsiteY4" fmla="*/ 242047 h 32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457" h="322780">
                  <a:moveTo>
                    <a:pt x="173092" y="0"/>
                  </a:moveTo>
                  <a:cubicBezTo>
                    <a:pt x="112580" y="28014"/>
                    <a:pt x="52069" y="56029"/>
                    <a:pt x="25175" y="94129"/>
                  </a:cubicBezTo>
                  <a:cubicBezTo>
                    <a:pt x="-1719" y="132229"/>
                    <a:pt x="-8443" y="190500"/>
                    <a:pt x="11728" y="228600"/>
                  </a:cubicBezTo>
                  <a:cubicBezTo>
                    <a:pt x="31898" y="266700"/>
                    <a:pt x="92410" y="320488"/>
                    <a:pt x="146198" y="322729"/>
                  </a:cubicBezTo>
                  <a:cubicBezTo>
                    <a:pt x="199986" y="324970"/>
                    <a:pt x="296357" y="253253"/>
                    <a:pt x="334457" y="24204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3" name="Straight Connector 222"/>
          <p:cNvCxnSpPr>
            <a:stCxn id="173" idx="2"/>
            <a:endCxn id="138" idx="0"/>
          </p:cNvCxnSpPr>
          <p:nvPr/>
        </p:nvCxnSpPr>
        <p:spPr>
          <a:xfrm flipH="1">
            <a:off x="9724289" y="3978222"/>
            <a:ext cx="704870" cy="40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Freeform 223"/>
          <p:cNvSpPr/>
          <p:nvPr/>
        </p:nvSpPr>
        <p:spPr>
          <a:xfrm rot="12940230">
            <a:off x="8330664" y="2498670"/>
            <a:ext cx="334457" cy="322780"/>
          </a:xfrm>
          <a:custGeom>
            <a:avLst/>
            <a:gdLst>
              <a:gd name="connsiteX0" fmla="*/ 173092 w 334457"/>
              <a:gd name="connsiteY0" fmla="*/ 0 h 322780"/>
              <a:gd name="connsiteX1" fmla="*/ 25175 w 334457"/>
              <a:gd name="connsiteY1" fmla="*/ 94129 h 322780"/>
              <a:gd name="connsiteX2" fmla="*/ 11728 w 334457"/>
              <a:gd name="connsiteY2" fmla="*/ 228600 h 322780"/>
              <a:gd name="connsiteX3" fmla="*/ 146198 w 334457"/>
              <a:gd name="connsiteY3" fmla="*/ 322729 h 322780"/>
              <a:gd name="connsiteX4" fmla="*/ 334457 w 334457"/>
              <a:gd name="connsiteY4" fmla="*/ 242047 h 32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57" h="322780">
                <a:moveTo>
                  <a:pt x="173092" y="0"/>
                </a:moveTo>
                <a:cubicBezTo>
                  <a:pt x="112580" y="28014"/>
                  <a:pt x="52069" y="56029"/>
                  <a:pt x="25175" y="94129"/>
                </a:cubicBezTo>
                <a:cubicBezTo>
                  <a:pt x="-1719" y="132229"/>
                  <a:pt x="-8443" y="190500"/>
                  <a:pt x="11728" y="228600"/>
                </a:cubicBezTo>
                <a:cubicBezTo>
                  <a:pt x="31898" y="266700"/>
                  <a:pt x="92410" y="320488"/>
                  <a:pt x="146198" y="322729"/>
                </a:cubicBezTo>
                <a:cubicBezTo>
                  <a:pt x="199986" y="324970"/>
                  <a:pt x="296357" y="253253"/>
                  <a:pt x="334457" y="2420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6"/>
          <p:cNvSpPr/>
          <p:nvPr/>
        </p:nvSpPr>
        <p:spPr>
          <a:xfrm>
            <a:off x="9984688" y="4018088"/>
            <a:ext cx="334337" cy="286409"/>
          </a:xfrm>
          <a:custGeom>
            <a:avLst/>
            <a:gdLst>
              <a:gd name="connsiteX0" fmla="*/ 173092 w 334457"/>
              <a:gd name="connsiteY0" fmla="*/ 0 h 322780"/>
              <a:gd name="connsiteX1" fmla="*/ 25175 w 334457"/>
              <a:gd name="connsiteY1" fmla="*/ 94129 h 322780"/>
              <a:gd name="connsiteX2" fmla="*/ 11728 w 334457"/>
              <a:gd name="connsiteY2" fmla="*/ 228600 h 322780"/>
              <a:gd name="connsiteX3" fmla="*/ 146198 w 334457"/>
              <a:gd name="connsiteY3" fmla="*/ 322729 h 322780"/>
              <a:gd name="connsiteX4" fmla="*/ 334457 w 334457"/>
              <a:gd name="connsiteY4" fmla="*/ 242047 h 32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57" h="322780">
                <a:moveTo>
                  <a:pt x="173092" y="0"/>
                </a:moveTo>
                <a:cubicBezTo>
                  <a:pt x="112580" y="28014"/>
                  <a:pt x="52069" y="56029"/>
                  <a:pt x="25175" y="94129"/>
                </a:cubicBezTo>
                <a:cubicBezTo>
                  <a:pt x="-1719" y="132229"/>
                  <a:pt x="-8443" y="190500"/>
                  <a:pt x="11728" y="228600"/>
                </a:cubicBezTo>
                <a:cubicBezTo>
                  <a:pt x="31898" y="266700"/>
                  <a:pt x="92410" y="320488"/>
                  <a:pt x="146198" y="322729"/>
                </a:cubicBezTo>
                <a:cubicBezTo>
                  <a:pt x="199986" y="324970"/>
                  <a:pt x="296357" y="253253"/>
                  <a:pt x="334457" y="2420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Connector 228"/>
          <p:cNvCxnSpPr>
            <a:stCxn id="127" idx="2"/>
          </p:cNvCxnSpPr>
          <p:nvPr/>
        </p:nvCxnSpPr>
        <p:spPr>
          <a:xfrm flipH="1">
            <a:off x="9555660" y="2889611"/>
            <a:ext cx="101335" cy="1491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>
            <a:off x="9775314" y="2888686"/>
            <a:ext cx="40745" cy="742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Diamond 234"/>
          <p:cNvSpPr/>
          <p:nvPr/>
        </p:nvSpPr>
        <p:spPr>
          <a:xfrm>
            <a:off x="9151034" y="3460832"/>
            <a:ext cx="1069067" cy="329251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Grows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9265509" y="3875817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237" name="TextBox 236"/>
          <p:cNvSpPr txBox="1"/>
          <p:nvPr/>
        </p:nvSpPr>
        <p:spPr>
          <a:xfrm>
            <a:off x="9417194" y="3015297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239" name="Straight Connector 238"/>
          <p:cNvCxnSpPr>
            <a:stCxn id="126" idx="2"/>
            <a:endCxn id="171" idx="1"/>
          </p:cNvCxnSpPr>
          <p:nvPr/>
        </p:nvCxnSpPr>
        <p:spPr>
          <a:xfrm>
            <a:off x="7831466" y="4127390"/>
            <a:ext cx="2272343" cy="1320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Diamond 239"/>
          <p:cNvSpPr/>
          <p:nvPr/>
        </p:nvSpPr>
        <p:spPr>
          <a:xfrm>
            <a:off x="8525436" y="4782063"/>
            <a:ext cx="1127796" cy="329251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Grows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2" name="Straight Connector 241"/>
          <p:cNvCxnSpPr/>
          <p:nvPr/>
        </p:nvCxnSpPr>
        <p:spPr>
          <a:xfrm>
            <a:off x="7633252" y="4127390"/>
            <a:ext cx="1232734" cy="709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9671807" y="4989002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245" name="TextBox 244"/>
          <p:cNvSpPr txBox="1"/>
          <p:nvPr/>
        </p:nvSpPr>
        <p:spPr>
          <a:xfrm>
            <a:off x="8466868" y="4286742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252" name="Straight Connector 251"/>
          <p:cNvCxnSpPr>
            <a:stCxn id="104" idx="6"/>
            <a:endCxn id="29" idx="2"/>
          </p:cNvCxnSpPr>
          <p:nvPr/>
        </p:nvCxnSpPr>
        <p:spPr>
          <a:xfrm flipV="1">
            <a:off x="4278275" y="2778642"/>
            <a:ext cx="1636614" cy="142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106" idx="7"/>
            <a:endCxn id="29" idx="2"/>
          </p:cNvCxnSpPr>
          <p:nvPr/>
        </p:nvCxnSpPr>
        <p:spPr>
          <a:xfrm flipV="1">
            <a:off x="4640407" y="2778642"/>
            <a:ext cx="1274482" cy="329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83" idx="0"/>
            <a:endCxn id="29" idx="2"/>
          </p:cNvCxnSpPr>
          <p:nvPr/>
        </p:nvCxnSpPr>
        <p:spPr>
          <a:xfrm flipV="1">
            <a:off x="5074347" y="2778642"/>
            <a:ext cx="840542" cy="401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209" idx="0"/>
            <a:endCxn id="29" idx="3"/>
          </p:cNvCxnSpPr>
          <p:nvPr/>
        </p:nvCxnSpPr>
        <p:spPr>
          <a:xfrm flipH="1" flipV="1">
            <a:off x="6610628" y="2540471"/>
            <a:ext cx="345124" cy="370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08" idx="0"/>
            <a:endCxn id="29" idx="2"/>
          </p:cNvCxnSpPr>
          <p:nvPr/>
        </p:nvCxnSpPr>
        <p:spPr>
          <a:xfrm flipH="1" flipV="1">
            <a:off x="5914889" y="2778642"/>
            <a:ext cx="957276" cy="41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42" idx="0"/>
            <a:endCxn id="166" idx="3"/>
          </p:cNvCxnSpPr>
          <p:nvPr/>
        </p:nvCxnSpPr>
        <p:spPr>
          <a:xfrm flipV="1">
            <a:off x="10663026" y="387756"/>
            <a:ext cx="163600" cy="189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139" idx="0"/>
            <a:endCxn id="167" idx="3"/>
          </p:cNvCxnSpPr>
          <p:nvPr/>
        </p:nvCxnSpPr>
        <p:spPr>
          <a:xfrm flipH="1" flipV="1">
            <a:off x="11212308" y="2785283"/>
            <a:ext cx="96939" cy="38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78" idx="4"/>
          </p:cNvCxnSpPr>
          <p:nvPr/>
        </p:nvCxnSpPr>
        <p:spPr>
          <a:xfrm>
            <a:off x="936086" y="4645203"/>
            <a:ext cx="272768" cy="19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67" idx="6"/>
            <a:endCxn id="58" idx="1"/>
          </p:cNvCxnSpPr>
          <p:nvPr/>
        </p:nvCxnSpPr>
        <p:spPr>
          <a:xfrm flipV="1">
            <a:off x="990198" y="5031811"/>
            <a:ext cx="218656" cy="2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58" idx="2"/>
            <a:endCxn id="65" idx="0"/>
          </p:cNvCxnSpPr>
          <p:nvPr/>
        </p:nvCxnSpPr>
        <p:spPr>
          <a:xfrm flipH="1">
            <a:off x="1184986" y="5269982"/>
            <a:ext cx="719607" cy="277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62" idx="5"/>
            <a:endCxn id="28" idx="1"/>
          </p:cNvCxnSpPr>
          <p:nvPr/>
        </p:nvCxnSpPr>
        <p:spPr>
          <a:xfrm>
            <a:off x="4674232" y="860820"/>
            <a:ext cx="494117" cy="31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stCxn id="77" idx="4"/>
            <a:endCxn id="28" idx="0"/>
          </p:cNvCxnSpPr>
          <p:nvPr/>
        </p:nvCxnSpPr>
        <p:spPr>
          <a:xfrm>
            <a:off x="5358862" y="735469"/>
            <a:ext cx="505226" cy="203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>
            <a:stCxn id="63" idx="4"/>
          </p:cNvCxnSpPr>
          <p:nvPr/>
        </p:nvCxnSpPr>
        <p:spPr>
          <a:xfrm flipH="1">
            <a:off x="6212541" y="701263"/>
            <a:ext cx="431641" cy="254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Diamond 281"/>
          <p:cNvSpPr/>
          <p:nvPr/>
        </p:nvSpPr>
        <p:spPr>
          <a:xfrm>
            <a:off x="51052" y="2016687"/>
            <a:ext cx="1207134" cy="47431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Deletes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2" name="Straight Connector 311"/>
          <p:cNvCxnSpPr>
            <a:stCxn id="66" idx="4"/>
            <a:endCxn id="8" idx="0"/>
          </p:cNvCxnSpPr>
          <p:nvPr/>
        </p:nvCxnSpPr>
        <p:spPr>
          <a:xfrm flipH="1">
            <a:off x="1376352" y="967233"/>
            <a:ext cx="32805" cy="99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64" idx="3"/>
            <a:endCxn id="8" idx="3"/>
          </p:cNvCxnSpPr>
          <p:nvPr/>
        </p:nvCxnSpPr>
        <p:spPr>
          <a:xfrm flipH="1">
            <a:off x="2072091" y="957964"/>
            <a:ext cx="187918" cy="34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79" idx="4"/>
            <a:endCxn id="8" idx="1"/>
          </p:cNvCxnSpPr>
          <p:nvPr/>
        </p:nvCxnSpPr>
        <p:spPr>
          <a:xfrm>
            <a:off x="474774" y="828409"/>
            <a:ext cx="205839" cy="476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stCxn id="8" idx="2"/>
            <a:endCxn id="39" idx="0"/>
          </p:cNvCxnSpPr>
          <p:nvPr/>
        </p:nvCxnSpPr>
        <p:spPr>
          <a:xfrm>
            <a:off x="1376352" y="1543397"/>
            <a:ext cx="715489" cy="614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>
            <a:stCxn id="39" idx="3"/>
            <a:endCxn id="28" idx="1"/>
          </p:cNvCxnSpPr>
          <p:nvPr/>
        </p:nvCxnSpPr>
        <p:spPr>
          <a:xfrm flipV="1">
            <a:off x="2618615" y="1177212"/>
            <a:ext cx="2549734" cy="118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stCxn id="39" idx="2"/>
            <a:endCxn id="58" idx="0"/>
          </p:cNvCxnSpPr>
          <p:nvPr/>
        </p:nvCxnSpPr>
        <p:spPr>
          <a:xfrm flipH="1">
            <a:off x="1904593" y="2571509"/>
            <a:ext cx="187248" cy="2222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stCxn id="39" idx="3"/>
          </p:cNvCxnSpPr>
          <p:nvPr/>
        </p:nvCxnSpPr>
        <p:spPr>
          <a:xfrm flipV="1">
            <a:off x="2618615" y="2345100"/>
            <a:ext cx="2615563" cy="19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>
            <a:stCxn id="8" idx="2"/>
            <a:endCxn id="282" idx="0"/>
          </p:cNvCxnSpPr>
          <p:nvPr/>
        </p:nvCxnSpPr>
        <p:spPr>
          <a:xfrm flipH="1">
            <a:off x="654619" y="1543397"/>
            <a:ext cx="721733" cy="473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282" idx="3"/>
            <a:endCxn id="28" idx="1"/>
          </p:cNvCxnSpPr>
          <p:nvPr/>
        </p:nvCxnSpPr>
        <p:spPr>
          <a:xfrm flipV="1">
            <a:off x="1258186" y="1177212"/>
            <a:ext cx="3910163" cy="107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282" idx="2"/>
            <a:endCxn id="58" idx="0"/>
          </p:cNvCxnSpPr>
          <p:nvPr/>
        </p:nvCxnSpPr>
        <p:spPr>
          <a:xfrm>
            <a:off x="654619" y="2491005"/>
            <a:ext cx="1249974" cy="2302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/>
          <p:cNvSpPr/>
          <p:nvPr/>
        </p:nvSpPr>
        <p:spPr>
          <a:xfrm>
            <a:off x="2441014" y="3623469"/>
            <a:ext cx="1284303" cy="476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Confirmed Property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9" name="Rectangle 348"/>
          <p:cNvSpPr/>
          <p:nvPr/>
        </p:nvSpPr>
        <p:spPr>
          <a:xfrm>
            <a:off x="3912565" y="4029901"/>
            <a:ext cx="1391478" cy="476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Not Confirmed Property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50" name="Oval 349"/>
          <p:cNvSpPr/>
          <p:nvPr/>
        </p:nvSpPr>
        <p:spPr>
          <a:xfrm>
            <a:off x="5323956" y="3533405"/>
            <a:ext cx="226243" cy="2983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4847957" y="5329776"/>
            <a:ext cx="1391478" cy="476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Public Property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6669113" y="5497156"/>
            <a:ext cx="1391478" cy="476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Private Property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354" name="Straight Connector 353"/>
          <p:cNvCxnSpPr>
            <a:stCxn id="29" idx="2"/>
            <a:endCxn id="350" idx="0"/>
          </p:cNvCxnSpPr>
          <p:nvPr/>
        </p:nvCxnSpPr>
        <p:spPr>
          <a:xfrm flipH="1">
            <a:off x="5437078" y="2778642"/>
            <a:ext cx="477811" cy="75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>
            <a:stCxn id="350" idx="2"/>
            <a:endCxn id="348" idx="3"/>
          </p:cNvCxnSpPr>
          <p:nvPr/>
        </p:nvCxnSpPr>
        <p:spPr>
          <a:xfrm flipH="1">
            <a:off x="3725317" y="3682574"/>
            <a:ext cx="1598639" cy="17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>
            <a:stCxn id="350" idx="3"/>
            <a:endCxn id="349" idx="0"/>
          </p:cNvCxnSpPr>
          <p:nvPr/>
        </p:nvCxnSpPr>
        <p:spPr>
          <a:xfrm flipH="1">
            <a:off x="4608304" y="3788052"/>
            <a:ext cx="748785" cy="241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Oval 358"/>
          <p:cNvSpPr/>
          <p:nvPr/>
        </p:nvSpPr>
        <p:spPr>
          <a:xfrm>
            <a:off x="6280405" y="4102145"/>
            <a:ext cx="226243" cy="2983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61" name="Straight Connector 360"/>
          <p:cNvCxnSpPr>
            <a:stCxn id="29" idx="2"/>
            <a:endCxn id="350" idx="7"/>
          </p:cNvCxnSpPr>
          <p:nvPr/>
        </p:nvCxnSpPr>
        <p:spPr>
          <a:xfrm flipH="1">
            <a:off x="5517066" y="2778642"/>
            <a:ext cx="397823" cy="798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>
            <a:stCxn id="29" idx="2"/>
            <a:endCxn id="359" idx="1"/>
          </p:cNvCxnSpPr>
          <p:nvPr/>
        </p:nvCxnSpPr>
        <p:spPr>
          <a:xfrm>
            <a:off x="5914889" y="2778642"/>
            <a:ext cx="398649" cy="1367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>
            <a:stCxn id="29" idx="2"/>
            <a:endCxn id="359" idx="0"/>
          </p:cNvCxnSpPr>
          <p:nvPr/>
        </p:nvCxnSpPr>
        <p:spPr>
          <a:xfrm>
            <a:off x="5914889" y="2778642"/>
            <a:ext cx="478638" cy="1323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>
            <a:stCxn id="359" idx="3"/>
            <a:endCxn id="351" idx="0"/>
          </p:cNvCxnSpPr>
          <p:nvPr/>
        </p:nvCxnSpPr>
        <p:spPr>
          <a:xfrm flipH="1">
            <a:off x="5543696" y="4356792"/>
            <a:ext cx="769842" cy="972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>
            <a:stCxn id="359" idx="5"/>
            <a:endCxn id="352" idx="0"/>
          </p:cNvCxnSpPr>
          <p:nvPr/>
        </p:nvCxnSpPr>
        <p:spPr>
          <a:xfrm>
            <a:off x="6473515" y="4356792"/>
            <a:ext cx="891337" cy="114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angle 369"/>
          <p:cNvSpPr/>
          <p:nvPr/>
        </p:nvSpPr>
        <p:spPr>
          <a:xfrm>
            <a:off x="2653868" y="6083132"/>
            <a:ext cx="1391478" cy="476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Confirmed Public Property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71" name="Oval 370"/>
          <p:cNvSpPr/>
          <p:nvPr/>
        </p:nvSpPr>
        <p:spPr>
          <a:xfrm>
            <a:off x="3597270" y="5329776"/>
            <a:ext cx="226243" cy="2983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73" name="Straight Connector 372"/>
          <p:cNvCxnSpPr>
            <a:stCxn id="348" idx="2"/>
            <a:endCxn id="371" idx="0"/>
          </p:cNvCxnSpPr>
          <p:nvPr/>
        </p:nvCxnSpPr>
        <p:spPr>
          <a:xfrm>
            <a:off x="3083166" y="4099811"/>
            <a:ext cx="627226" cy="122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351" idx="1"/>
            <a:endCxn id="371" idx="6"/>
          </p:cNvCxnSpPr>
          <p:nvPr/>
        </p:nvCxnSpPr>
        <p:spPr>
          <a:xfrm flipH="1" flipV="1">
            <a:off x="3823513" y="5478945"/>
            <a:ext cx="1024444" cy="8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stCxn id="371" idx="3"/>
            <a:endCxn id="370" idx="0"/>
          </p:cNvCxnSpPr>
          <p:nvPr/>
        </p:nvCxnSpPr>
        <p:spPr>
          <a:xfrm flipH="1">
            <a:off x="3349607" y="5584423"/>
            <a:ext cx="280796" cy="498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Freeform 377"/>
          <p:cNvSpPr/>
          <p:nvPr/>
        </p:nvSpPr>
        <p:spPr>
          <a:xfrm rot="17026182">
            <a:off x="7543564" y="3188216"/>
            <a:ext cx="334457" cy="322780"/>
          </a:xfrm>
          <a:custGeom>
            <a:avLst/>
            <a:gdLst>
              <a:gd name="connsiteX0" fmla="*/ 173092 w 334457"/>
              <a:gd name="connsiteY0" fmla="*/ 0 h 322780"/>
              <a:gd name="connsiteX1" fmla="*/ 25175 w 334457"/>
              <a:gd name="connsiteY1" fmla="*/ 94129 h 322780"/>
              <a:gd name="connsiteX2" fmla="*/ 11728 w 334457"/>
              <a:gd name="connsiteY2" fmla="*/ 228600 h 322780"/>
              <a:gd name="connsiteX3" fmla="*/ 146198 w 334457"/>
              <a:gd name="connsiteY3" fmla="*/ 322729 h 322780"/>
              <a:gd name="connsiteX4" fmla="*/ 334457 w 334457"/>
              <a:gd name="connsiteY4" fmla="*/ 242047 h 32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57" h="322780">
                <a:moveTo>
                  <a:pt x="173092" y="0"/>
                </a:moveTo>
                <a:cubicBezTo>
                  <a:pt x="112580" y="28014"/>
                  <a:pt x="52069" y="56029"/>
                  <a:pt x="25175" y="94129"/>
                </a:cubicBezTo>
                <a:cubicBezTo>
                  <a:pt x="-1719" y="132229"/>
                  <a:pt x="-8443" y="190500"/>
                  <a:pt x="11728" y="228600"/>
                </a:cubicBezTo>
                <a:cubicBezTo>
                  <a:pt x="31898" y="266700"/>
                  <a:pt x="92410" y="320488"/>
                  <a:pt x="146198" y="322729"/>
                </a:cubicBezTo>
                <a:cubicBezTo>
                  <a:pt x="199986" y="324970"/>
                  <a:pt x="296357" y="253253"/>
                  <a:pt x="334457" y="2420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Freeform 378"/>
          <p:cNvSpPr/>
          <p:nvPr/>
        </p:nvSpPr>
        <p:spPr>
          <a:xfrm rot="15950208">
            <a:off x="6788522" y="4785298"/>
            <a:ext cx="334457" cy="322780"/>
          </a:xfrm>
          <a:custGeom>
            <a:avLst/>
            <a:gdLst>
              <a:gd name="connsiteX0" fmla="*/ 173092 w 334457"/>
              <a:gd name="connsiteY0" fmla="*/ 0 h 322780"/>
              <a:gd name="connsiteX1" fmla="*/ 25175 w 334457"/>
              <a:gd name="connsiteY1" fmla="*/ 94129 h 322780"/>
              <a:gd name="connsiteX2" fmla="*/ 11728 w 334457"/>
              <a:gd name="connsiteY2" fmla="*/ 228600 h 322780"/>
              <a:gd name="connsiteX3" fmla="*/ 146198 w 334457"/>
              <a:gd name="connsiteY3" fmla="*/ 322729 h 322780"/>
              <a:gd name="connsiteX4" fmla="*/ 334457 w 334457"/>
              <a:gd name="connsiteY4" fmla="*/ 242047 h 32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57" h="322780">
                <a:moveTo>
                  <a:pt x="173092" y="0"/>
                </a:moveTo>
                <a:cubicBezTo>
                  <a:pt x="112580" y="28014"/>
                  <a:pt x="52069" y="56029"/>
                  <a:pt x="25175" y="94129"/>
                </a:cubicBezTo>
                <a:cubicBezTo>
                  <a:pt x="-1719" y="132229"/>
                  <a:pt x="-8443" y="190500"/>
                  <a:pt x="11728" y="228600"/>
                </a:cubicBezTo>
                <a:cubicBezTo>
                  <a:pt x="31898" y="266700"/>
                  <a:pt x="92410" y="320488"/>
                  <a:pt x="146198" y="322729"/>
                </a:cubicBezTo>
                <a:cubicBezTo>
                  <a:pt x="199986" y="324970"/>
                  <a:pt x="296357" y="253253"/>
                  <a:pt x="334457" y="2420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0"/>
          <p:cNvSpPr/>
          <p:nvPr/>
        </p:nvSpPr>
        <p:spPr>
          <a:xfrm rot="1137073">
            <a:off x="4273705" y="3595104"/>
            <a:ext cx="334457" cy="322780"/>
          </a:xfrm>
          <a:custGeom>
            <a:avLst/>
            <a:gdLst>
              <a:gd name="connsiteX0" fmla="*/ 173092 w 334457"/>
              <a:gd name="connsiteY0" fmla="*/ 0 h 322780"/>
              <a:gd name="connsiteX1" fmla="*/ 25175 w 334457"/>
              <a:gd name="connsiteY1" fmla="*/ 94129 h 322780"/>
              <a:gd name="connsiteX2" fmla="*/ 11728 w 334457"/>
              <a:gd name="connsiteY2" fmla="*/ 228600 h 322780"/>
              <a:gd name="connsiteX3" fmla="*/ 146198 w 334457"/>
              <a:gd name="connsiteY3" fmla="*/ 322729 h 322780"/>
              <a:gd name="connsiteX4" fmla="*/ 334457 w 334457"/>
              <a:gd name="connsiteY4" fmla="*/ 242047 h 32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57" h="322780">
                <a:moveTo>
                  <a:pt x="173092" y="0"/>
                </a:moveTo>
                <a:cubicBezTo>
                  <a:pt x="112580" y="28014"/>
                  <a:pt x="52069" y="56029"/>
                  <a:pt x="25175" y="94129"/>
                </a:cubicBezTo>
                <a:cubicBezTo>
                  <a:pt x="-1719" y="132229"/>
                  <a:pt x="-8443" y="190500"/>
                  <a:pt x="11728" y="228600"/>
                </a:cubicBezTo>
                <a:cubicBezTo>
                  <a:pt x="31898" y="266700"/>
                  <a:pt x="92410" y="320488"/>
                  <a:pt x="146198" y="322729"/>
                </a:cubicBezTo>
                <a:cubicBezTo>
                  <a:pt x="199986" y="324970"/>
                  <a:pt x="296357" y="253253"/>
                  <a:pt x="334457" y="2420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1"/>
          <p:cNvSpPr/>
          <p:nvPr/>
        </p:nvSpPr>
        <p:spPr>
          <a:xfrm rot="1137073">
            <a:off x="4993789" y="3769368"/>
            <a:ext cx="200141" cy="281260"/>
          </a:xfrm>
          <a:custGeom>
            <a:avLst/>
            <a:gdLst>
              <a:gd name="connsiteX0" fmla="*/ 173092 w 334457"/>
              <a:gd name="connsiteY0" fmla="*/ 0 h 322780"/>
              <a:gd name="connsiteX1" fmla="*/ 25175 w 334457"/>
              <a:gd name="connsiteY1" fmla="*/ 94129 h 322780"/>
              <a:gd name="connsiteX2" fmla="*/ 11728 w 334457"/>
              <a:gd name="connsiteY2" fmla="*/ 228600 h 322780"/>
              <a:gd name="connsiteX3" fmla="*/ 146198 w 334457"/>
              <a:gd name="connsiteY3" fmla="*/ 322729 h 322780"/>
              <a:gd name="connsiteX4" fmla="*/ 334457 w 334457"/>
              <a:gd name="connsiteY4" fmla="*/ 242047 h 32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57" h="322780">
                <a:moveTo>
                  <a:pt x="173092" y="0"/>
                </a:moveTo>
                <a:cubicBezTo>
                  <a:pt x="112580" y="28014"/>
                  <a:pt x="52069" y="56029"/>
                  <a:pt x="25175" y="94129"/>
                </a:cubicBezTo>
                <a:cubicBezTo>
                  <a:pt x="-1719" y="132229"/>
                  <a:pt x="-8443" y="190500"/>
                  <a:pt x="11728" y="228600"/>
                </a:cubicBezTo>
                <a:cubicBezTo>
                  <a:pt x="31898" y="266700"/>
                  <a:pt x="92410" y="320488"/>
                  <a:pt x="146198" y="322729"/>
                </a:cubicBezTo>
                <a:cubicBezTo>
                  <a:pt x="199986" y="324970"/>
                  <a:pt x="296357" y="253253"/>
                  <a:pt x="334457" y="2420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Diamond 382"/>
          <p:cNvSpPr/>
          <p:nvPr/>
        </p:nvSpPr>
        <p:spPr>
          <a:xfrm>
            <a:off x="1918966" y="5470905"/>
            <a:ext cx="1053548" cy="41400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Views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5" name="Straight Connector 384"/>
          <p:cNvCxnSpPr>
            <a:stCxn id="58" idx="2"/>
            <a:endCxn id="383" idx="0"/>
          </p:cNvCxnSpPr>
          <p:nvPr/>
        </p:nvCxnSpPr>
        <p:spPr>
          <a:xfrm>
            <a:off x="1904593" y="5269982"/>
            <a:ext cx="541147" cy="200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>
            <a:stCxn id="383" idx="2"/>
            <a:endCxn id="370" idx="1"/>
          </p:cNvCxnSpPr>
          <p:nvPr/>
        </p:nvCxnSpPr>
        <p:spPr>
          <a:xfrm>
            <a:off x="2445740" y="5884910"/>
            <a:ext cx="208128" cy="43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Diamond 387"/>
          <p:cNvSpPr/>
          <p:nvPr/>
        </p:nvSpPr>
        <p:spPr>
          <a:xfrm>
            <a:off x="978449" y="2766708"/>
            <a:ext cx="1330770" cy="41400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Confirms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90" name="Straight Connector 389"/>
          <p:cNvCxnSpPr>
            <a:stCxn id="8" idx="2"/>
            <a:endCxn id="388" idx="0"/>
          </p:cNvCxnSpPr>
          <p:nvPr/>
        </p:nvCxnSpPr>
        <p:spPr>
          <a:xfrm>
            <a:off x="1376352" y="1543397"/>
            <a:ext cx="267482" cy="1223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>
            <a:stCxn id="388" idx="3"/>
            <a:endCxn id="349" idx="0"/>
          </p:cNvCxnSpPr>
          <p:nvPr/>
        </p:nvCxnSpPr>
        <p:spPr>
          <a:xfrm>
            <a:off x="2309219" y="2973711"/>
            <a:ext cx="2299085" cy="1056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Oval 392"/>
          <p:cNvSpPr/>
          <p:nvPr/>
        </p:nvSpPr>
        <p:spPr>
          <a:xfrm>
            <a:off x="10851284" y="3785934"/>
            <a:ext cx="1250986" cy="3936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Approved?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95" name="Straight Connector 394"/>
          <p:cNvCxnSpPr>
            <a:stCxn id="139" idx="2"/>
            <a:endCxn id="393" idx="0"/>
          </p:cNvCxnSpPr>
          <p:nvPr/>
        </p:nvCxnSpPr>
        <p:spPr>
          <a:xfrm>
            <a:off x="11309247" y="3433007"/>
            <a:ext cx="167530" cy="352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Oval 395"/>
          <p:cNvSpPr/>
          <p:nvPr/>
        </p:nvSpPr>
        <p:spPr>
          <a:xfrm>
            <a:off x="8240493" y="221312"/>
            <a:ext cx="1250986" cy="3936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Approved?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98" name="Straight Connector 397"/>
          <p:cNvCxnSpPr>
            <a:stCxn id="142" idx="1"/>
            <a:endCxn id="396" idx="6"/>
          </p:cNvCxnSpPr>
          <p:nvPr/>
        </p:nvCxnSpPr>
        <p:spPr>
          <a:xfrm flipH="1" flipV="1">
            <a:off x="9491479" y="418127"/>
            <a:ext cx="693954" cy="291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/>
          <p:cNvSpPr txBox="1"/>
          <p:nvPr/>
        </p:nvSpPr>
        <p:spPr>
          <a:xfrm>
            <a:off x="5914889" y="2000689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01" name="TextBox 400"/>
          <p:cNvSpPr txBox="1"/>
          <p:nvPr/>
        </p:nvSpPr>
        <p:spPr>
          <a:xfrm>
            <a:off x="5839561" y="1375867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02" name="TextBox 401"/>
          <p:cNvSpPr txBox="1"/>
          <p:nvPr/>
        </p:nvSpPr>
        <p:spPr>
          <a:xfrm>
            <a:off x="6835101" y="1106023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1</a:t>
            </a:r>
            <a:endParaRPr lang="en-US" sz="1200" dirty="0"/>
          </a:p>
        </p:txBody>
      </p:sp>
      <p:sp>
        <p:nvSpPr>
          <p:cNvPr id="403" name="TextBox 402"/>
          <p:cNvSpPr txBox="1"/>
          <p:nvPr/>
        </p:nvSpPr>
        <p:spPr>
          <a:xfrm>
            <a:off x="6976837" y="2121689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4866187" y="1327888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4866187" y="2043790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407" name="TextBox 406"/>
          <p:cNvSpPr txBox="1"/>
          <p:nvPr/>
        </p:nvSpPr>
        <p:spPr>
          <a:xfrm>
            <a:off x="1962015" y="5332405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2257439" y="6006931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411" name="Oval 410"/>
          <p:cNvSpPr/>
          <p:nvPr/>
        </p:nvSpPr>
        <p:spPr>
          <a:xfrm>
            <a:off x="4407690" y="6189496"/>
            <a:ext cx="1265668" cy="43992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Average Rating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3" name="Straight Connector 412"/>
          <p:cNvCxnSpPr>
            <a:stCxn id="370" idx="3"/>
            <a:endCxn id="411" idx="2"/>
          </p:cNvCxnSpPr>
          <p:nvPr/>
        </p:nvCxnSpPr>
        <p:spPr>
          <a:xfrm>
            <a:off x="4045346" y="6321303"/>
            <a:ext cx="362344" cy="8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Diamond 413"/>
          <p:cNvSpPr/>
          <p:nvPr/>
        </p:nvSpPr>
        <p:spPr>
          <a:xfrm>
            <a:off x="2679820" y="5125877"/>
            <a:ext cx="847434" cy="41400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Logs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6" name="Straight Connector 415"/>
          <p:cNvCxnSpPr>
            <a:stCxn id="58" idx="3"/>
            <a:endCxn id="414" idx="0"/>
          </p:cNvCxnSpPr>
          <p:nvPr/>
        </p:nvCxnSpPr>
        <p:spPr>
          <a:xfrm>
            <a:off x="2600332" y="5031811"/>
            <a:ext cx="503205" cy="94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>
            <a:stCxn id="414" idx="2"/>
            <a:endCxn id="370" idx="0"/>
          </p:cNvCxnSpPr>
          <p:nvPr/>
        </p:nvCxnSpPr>
        <p:spPr>
          <a:xfrm>
            <a:off x="3103537" y="5539882"/>
            <a:ext cx="246070" cy="54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2650446" y="5033119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20" name="TextBox 419"/>
          <p:cNvSpPr txBox="1"/>
          <p:nvPr/>
        </p:nvSpPr>
        <p:spPr>
          <a:xfrm>
            <a:off x="2997605" y="5785994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421" name="TextBox 420"/>
          <p:cNvSpPr txBox="1"/>
          <p:nvPr/>
        </p:nvSpPr>
        <p:spPr>
          <a:xfrm>
            <a:off x="621490" y="1618955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1</a:t>
            </a:r>
            <a:endParaRPr lang="en-US" sz="1200" dirty="0"/>
          </a:p>
        </p:txBody>
      </p:sp>
      <p:sp>
        <p:nvSpPr>
          <p:cNvPr id="422" name="TextBox 421"/>
          <p:cNvSpPr txBox="1"/>
          <p:nvPr/>
        </p:nvSpPr>
        <p:spPr>
          <a:xfrm>
            <a:off x="872179" y="3301893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423" name="TextBox 422"/>
          <p:cNvSpPr txBox="1"/>
          <p:nvPr/>
        </p:nvSpPr>
        <p:spPr>
          <a:xfrm>
            <a:off x="2594267" y="3153489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424" name="TextBox 423"/>
          <p:cNvSpPr txBox="1"/>
          <p:nvPr/>
        </p:nvSpPr>
        <p:spPr>
          <a:xfrm>
            <a:off x="1214300" y="1749742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1</a:t>
            </a:r>
            <a:endParaRPr lang="en-US" sz="1200" dirty="0"/>
          </a:p>
        </p:txBody>
      </p:sp>
      <p:sp>
        <p:nvSpPr>
          <p:cNvPr id="425" name="TextBox 424"/>
          <p:cNvSpPr txBox="1"/>
          <p:nvPr/>
        </p:nvSpPr>
        <p:spPr>
          <a:xfrm>
            <a:off x="1719520" y="1610462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1962015" y="3772107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427" name="TextBox 426"/>
          <p:cNvSpPr txBox="1"/>
          <p:nvPr/>
        </p:nvSpPr>
        <p:spPr>
          <a:xfrm>
            <a:off x="3942130" y="1175318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428" name="TextBox 427"/>
          <p:cNvSpPr txBox="1"/>
          <p:nvPr/>
        </p:nvSpPr>
        <p:spPr>
          <a:xfrm>
            <a:off x="3856632" y="2009732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430" name="TextBox 429"/>
          <p:cNvSpPr txBox="1"/>
          <p:nvPr/>
        </p:nvSpPr>
        <p:spPr>
          <a:xfrm>
            <a:off x="2202289" y="1127086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34" name="TextBox 433"/>
          <p:cNvSpPr txBox="1"/>
          <p:nvPr/>
        </p:nvSpPr>
        <p:spPr>
          <a:xfrm>
            <a:off x="2768465" y="2345100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439" name="Diamond 438"/>
          <p:cNvSpPr/>
          <p:nvPr/>
        </p:nvSpPr>
        <p:spPr>
          <a:xfrm>
            <a:off x="10199261" y="2059157"/>
            <a:ext cx="1109985" cy="329251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Grows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1" name="Straight Connector 440"/>
          <p:cNvCxnSpPr>
            <a:stCxn id="124" idx="3"/>
          </p:cNvCxnSpPr>
          <p:nvPr/>
        </p:nvCxnSpPr>
        <p:spPr>
          <a:xfrm>
            <a:off x="10034041" y="1900973"/>
            <a:ext cx="484939" cy="20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10034041" y="2032960"/>
            <a:ext cx="373983" cy="145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endCxn id="139" idx="1"/>
          </p:cNvCxnSpPr>
          <p:nvPr/>
        </p:nvCxnSpPr>
        <p:spPr>
          <a:xfrm flipH="1">
            <a:off x="10831654" y="2320789"/>
            <a:ext cx="30759" cy="980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/>
          <p:cNvSpPr txBox="1"/>
          <p:nvPr/>
        </p:nvSpPr>
        <p:spPr>
          <a:xfrm>
            <a:off x="10199262" y="1752249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51" name="TextBox 450"/>
          <p:cNvSpPr txBox="1"/>
          <p:nvPr/>
        </p:nvSpPr>
        <p:spPr>
          <a:xfrm>
            <a:off x="10598833" y="2605257"/>
            <a:ext cx="23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454" name="Rectangle 453"/>
          <p:cNvSpPr/>
          <p:nvPr/>
        </p:nvSpPr>
        <p:spPr>
          <a:xfrm>
            <a:off x="10243243" y="614943"/>
            <a:ext cx="847770" cy="20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/>
          <p:nvPr/>
        </p:nvSpPr>
        <p:spPr>
          <a:xfrm>
            <a:off x="10893183" y="3214704"/>
            <a:ext cx="847770" cy="20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Diamond 455"/>
          <p:cNvSpPr/>
          <p:nvPr/>
        </p:nvSpPr>
        <p:spPr>
          <a:xfrm>
            <a:off x="9765139" y="1198562"/>
            <a:ext cx="777142" cy="2133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Diamond 456"/>
          <p:cNvSpPr/>
          <p:nvPr/>
        </p:nvSpPr>
        <p:spPr>
          <a:xfrm>
            <a:off x="10319025" y="2123137"/>
            <a:ext cx="777142" cy="2133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Diamond 457"/>
          <p:cNvSpPr/>
          <p:nvPr/>
        </p:nvSpPr>
        <p:spPr>
          <a:xfrm>
            <a:off x="8682153" y="4841606"/>
            <a:ext cx="777142" cy="2133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Diamond 458"/>
          <p:cNvSpPr/>
          <p:nvPr/>
        </p:nvSpPr>
        <p:spPr>
          <a:xfrm>
            <a:off x="9306762" y="3510618"/>
            <a:ext cx="777142" cy="2133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10161176" y="5224278"/>
            <a:ext cx="1021638" cy="455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9234889" y="4419028"/>
            <a:ext cx="985211" cy="220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45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1933" cy="54927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IFD</a:t>
            </a:r>
            <a:endParaRPr lang="en-US" sz="2200" dirty="0"/>
          </a:p>
        </p:txBody>
      </p:sp>
      <p:sp>
        <p:nvSpPr>
          <p:cNvPr id="4" name="Can 3"/>
          <p:cNvSpPr/>
          <p:nvPr/>
        </p:nvSpPr>
        <p:spPr>
          <a:xfrm>
            <a:off x="5181600" y="2760133"/>
            <a:ext cx="1100667" cy="1219200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674531" y="2167462"/>
            <a:ext cx="1100667" cy="4064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Log-in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338235" y="2015068"/>
            <a:ext cx="1089459" cy="3725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Register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16667" y="1405466"/>
            <a:ext cx="1354666" cy="49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Log-in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471529" y="3829250"/>
            <a:ext cx="1892548" cy="2543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Delete Property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03803" y="999067"/>
            <a:ext cx="1854200" cy="49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New Owner Registration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658789" y="2182408"/>
            <a:ext cx="1100667" cy="3725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Register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63373" y="1303868"/>
            <a:ext cx="1854200" cy="49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Visitor Registration Form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0" idx="2"/>
            <a:endCxn id="6" idx="0"/>
          </p:cNvCxnSpPr>
          <p:nvPr/>
        </p:nvCxnSpPr>
        <p:spPr>
          <a:xfrm flipH="1">
            <a:off x="5882965" y="1490132"/>
            <a:ext cx="47938" cy="524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4" idx="1"/>
          </p:cNvCxnSpPr>
          <p:nvPr/>
        </p:nvCxnSpPr>
        <p:spPr>
          <a:xfrm flipH="1">
            <a:off x="5731934" y="2387600"/>
            <a:ext cx="151031" cy="37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11" idx="0"/>
          </p:cNvCxnSpPr>
          <p:nvPr/>
        </p:nvCxnSpPr>
        <p:spPr>
          <a:xfrm flipH="1">
            <a:off x="7209123" y="1794933"/>
            <a:ext cx="1181350" cy="38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</p:cNvCxnSpPr>
          <p:nvPr/>
        </p:nvCxnSpPr>
        <p:spPr>
          <a:xfrm flipH="1">
            <a:off x="5957299" y="2368672"/>
            <a:ext cx="701490" cy="40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5" idx="1"/>
          </p:cNvCxnSpPr>
          <p:nvPr/>
        </p:nvCxnSpPr>
        <p:spPr>
          <a:xfrm>
            <a:off x="3471333" y="1650999"/>
            <a:ext cx="364387" cy="57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5" idx="5"/>
          </p:cNvCxnSpPr>
          <p:nvPr/>
        </p:nvCxnSpPr>
        <p:spPr>
          <a:xfrm flipH="1" flipV="1">
            <a:off x="4614009" y="2514350"/>
            <a:ext cx="567592" cy="36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471529" y="2628776"/>
            <a:ext cx="2058889" cy="4175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Manage/Add Property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41593" y="2023531"/>
            <a:ext cx="1854200" cy="49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Property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044648" y="2869768"/>
            <a:ext cx="1854200" cy="49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Property </a:t>
            </a:r>
            <a:r>
              <a:rPr lang="en-US" smtClean="0">
                <a:solidFill>
                  <a:schemeClr val="tx1"/>
                </a:solidFill>
              </a:rPr>
              <a:t>search 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411917" y="3237752"/>
            <a:ext cx="2058889" cy="4180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Search/View Property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27" idx="1"/>
            <a:endCxn id="26" idx="0"/>
          </p:cNvCxnSpPr>
          <p:nvPr/>
        </p:nvCxnSpPr>
        <p:spPr>
          <a:xfrm flipH="1">
            <a:off x="7500974" y="2269064"/>
            <a:ext cx="1240619" cy="3597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2"/>
          </p:cNvCxnSpPr>
          <p:nvPr/>
        </p:nvCxnSpPr>
        <p:spPr>
          <a:xfrm flipH="1">
            <a:off x="6266490" y="2837547"/>
            <a:ext cx="205039" cy="149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2" idx="2"/>
          </p:cNvCxnSpPr>
          <p:nvPr/>
        </p:nvCxnSpPr>
        <p:spPr>
          <a:xfrm>
            <a:off x="6266490" y="3403045"/>
            <a:ext cx="145427" cy="4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2" idx="6"/>
            <a:endCxn id="38" idx="1"/>
          </p:cNvCxnSpPr>
          <p:nvPr/>
        </p:nvCxnSpPr>
        <p:spPr>
          <a:xfrm flipV="1">
            <a:off x="8470806" y="3115301"/>
            <a:ext cx="573842" cy="3315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9044648" y="3738898"/>
            <a:ext cx="1854200" cy="49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Property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59" idx="1"/>
            <a:endCxn id="8" idx="6"/>
          </p:cNvCxnSpPr>
          <p:nvPr/>
        </p:nvCxnSpPr>
        <p:spPr>
          <a:xfrm flipH="1" flipV="1">
            <a:off x="8364077" y="3956416"/>
            <a:ext cx="680571" cy="280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189567" y="2558694"/>
            <a:ext cx="1854200" cy="49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Log-out tab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3530599" y="2986802"/>
            <a:ext cx="1244599" cy="4064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Logout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70" idx="3"/>
            <a:endCxn id="71" idx="1"/>
          </p:cNvCxnSpPr>
          <p:nvPr/>
        </p:nvCxnSpPr>
        <p:spPr>
          <a:xfrm>
            <a:off x="3043767" y="2804227"/>
            <a:ext cx="669099" cy="24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" idx="2"/>
            <a:endCxn id="71" idx="6"/>
          </p:cNvCxnSpPr>
          <p:nvPr/>
        </p:nvCxnSpPr>
        <p:spPr>
          <a:xfrm flipH="1" flipV="1">
            <a:off x="4775198" y="3190004"/>
            <a:ext cx="406402" cy="17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167860" y="3710884"/>
            <a:ext cx="1854200" cy="49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Visitors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37485" y="4560112"/>
            <a:ext cx="1854200" cy="49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Owners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484035" y="3683990"/>
            <a:ext cx="1089459" cy="2962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View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3572394" y="4185235"/>
            <a:ext cx="1089459" cy="3054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3735399" y="4719500"/>
            <a:ext cx="1089459" cy="3054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4240019" y="5158435"/>
            <a:ext cx="1315572" cy="4307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Add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532520" y="5222566"/>
            <a:ext cx="1854200" cy="49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Pending Animal/Crop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190023" y="5839371"/>
            <a:ext cx="1854200" cy="49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Approved Animal/Crop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endCxn id="78" idx="6"/>
          </p:cNvCxnSpPr>
          <p:nvPr/>
        </p:nvCxnSpPr>
        <p:spPr>
          <a:xfrm flipH="1">
            <a:off x="4573494" y="3641429"/>
            <a:ext cx="623047" cy="19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8" idx="2"/>
            <a:endCxn id="76" idx="3"/>
          </p:cNvCxnSpPr>
          <p:nvPr/>
        </p:nvCxnSpPr>
        <p:spPr>
          <a:xfrm flipH="1">
            <a:off x="3022060" y="3832116"/>
            <a:ext cx="461975" cy="12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79" idx="7"/>
          </p:cNvCxnSpPr>
          <p:nvPr/>
        </p:nvCxnSpPr>
        <p:spPr>
          <a:xfrm flipH="1">
            <a:off x="4502305" y="3832116"/>
            <a:ext cx="679295" cy="39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9" idx="2"/>
            <a:endCxn id="77" idx="3"/>
          </p:cNvCxnSpPr>
          <p:nvPr/>
        </p:nvCxnSpPr>
        <p:spPr>
          <a:xfrm flipH="1">
            <a:off x="3191685" y="4337947"/>
            <a:ext cx="380709" cy="46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80" idx="7"/>
          </p:cNvCxnSpPr>
          <p:nvPr/>
        </p:nvCxnSpPr>
        <p:spPr>
          <a:xfrm flipH="1">
            <a:off x="4665310" y="3979333"/>
            <a:ext cx="694470" cy="78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0" idx="3"/>
            <a:endCxn id="82" idx="3"/>
          </p:cNvCxnSpPr>
          <p:nvPr/>
        </p:nvCxnSpPr>
        <p:spPr>
          <a:xfrm flipH="1">
            <a:off x="3386720" y="4980195"/>
            <a:ext cx="508227" cy="48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81" idx="0"/>
          </p:cNvCxnSpPr>
          <p:nvPr/>
        </p:nvCxnSpPr>
        <p:spPr>
          <a:xfrm flipH="1">
            <a:off x="4897805" y="3956416"/>
            <a:ext cx="657786" cy="12020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1" idx="3"/>
            <a:endCxn id="83" idx="0"/>
          </p:cNvCxnSpPr>
          <p:nvPr/>
        </p:nvCxnSpPr>
        <p:spPr>
          <a:xfrm flipH="1">
            <a:off x="4117123" y="5526133"/>
            <a:ext cx="315557" cy="313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6554699" y="4236326"/>
            <a:ext cx="1892548" cy="2543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Delete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883283" y="4412294"/>
            <a:ext cx="1430611" cy="3272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Owner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8704362" y="4895283"/>
            <a:ext cx="1430611" cy="3272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Visitor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endCxn id="8" idx="2"/>
          </p:cNvCxnSpPr>
          <p:nvPr/>
        </p:nvCxnSpPr>
        <p:spPr>
          <a:xfrm>
            <a:off x="6282267" y="3829250"/>
            <a:ext cx="189262" cy="1271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5359780" y="5769031"/>
            <a:ext cx="1299009" cy="49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Property Visit History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5399310" y="4837193"/>
            <a:ext cx="1312087" cy="1970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393576" y="639762"/>
            <a:ext cx="2360709" cy="491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Animal/crop approval request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4117123" y="1593210"/>
            <a:ext cx="1221112" cy="3955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Request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/>
          <p:cNvCxnSpPr>
            <a:stCxn id="153" idx="2"/>
            <a:endCxn id="154" idx="1"/>
          </p:cNvCxnSpPr>
          <p:nvPr/>
        </p:nvCxnSpPr>
        <p:spPr>
          <a:xfrm>
            <a:off x="3573931" y="1130827"/>
            <a:ext cx="722020" cy="52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4" idx="4"/>
          </p:cNvCxnSpPr>
          <p:nvPr/>
        </p:nvCxnSpPr>
        <p:spPr>
          <a:xfrm>
            <a:off x="4727679" y="1988730"/>
            <a:ext cx="671631" cy="81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6452696" y="4603736"/>
            <a:ext cx="1892548" cy="2543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Delete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8" name="Straight Arrow Connector 167"/>
          <p:cNvCxnSpPr>
            <a:stCxn id="116" idx="2"/>
          </p:cNvCxnSpPr>
          <p:nvPr/>
        </p:nvCxnSpPr>
        <p:spPr>
          <a:xfrm flipH="1" flipV="1">
            <a:off x="6158753" y="3956416"/>
            <a:ext cx="395946" cy="407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17" idx="1"/>
            <a:endCxn id="116" idx="6"/>
          </p:cNvCxnSpPr>
          <p:nvPr/>
        </p:nvCxnSpPr>
        <p:spPr>
          <a:xfrm flipH="1" flipV="1">
            <a:off x="8447247" y="4363492"/>
            <a:ext cx="436036" cy="212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3" idx="2"/>
          </p:cNvCxnSpPr>
          <p:nvPr/>
        </p:nvCxnSpPr>
        <p:spPr>
          <a:xfrm flipH="1" flipV="1">
            <a:off x="5962942" y="3934748"/>
            <a:ext cx="489754" cy="7961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3" idx="5"/>
            <a:endCxn id="118" idx="1"/>
          </p:cNvCxnSpPr>
          <p:nvPr/>
        </p:nvCxnSpPr>
        <p:spPr>
          <a:xfrm>
            <a:off x="8068087" y="4820822"/>
            <a:ext cx="636275" cy="2381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4" idx="3"/>
            <a:endCxn id="146" idx="0"/>
          </p:cNvCxnSpPr>
          <p:nvPr/>
        </p:nvCxnSpPr>
        <p:spPr>
          <a:xfrm>
            <a:off x="5731934" y="3979333"/>
            <a:ext cx="323420" cy="857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46" idx="4"/>
            <a:endCxn id="137" idx="0"/>
          </p:cNvCxnSpPr>
          <p:nvPr/>
        </p:nvCxnSpPr>
        <p:spPr>
          <a:xfrm flipH="1">
            <a:off x="6009285" y="5034210"/>
            <a:ext cx="46069" cy="7348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10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15133" cy="4351338"/>
          </a:xfrm>
        </p:spPr>
        <p:txBody>
          <a:bodyPr/>
          <a:lstStyle/>
          <a:p>
            <a:r>
              <a:rPr lang="en-US" dirty="0" smtClean="0"/>
              <a:t>Owner’s account remains intact even if all of their properties are removed</a:t>
            </a:r>
          </a:p>
          <a:p>
            <a:r>
              <a:rPr lang="en-US" dirty="0" smtClean="0"/>
              <a:t>Property type cannot be changed</a:t>
            </a:r>
          </a:p>
          <a:p>
            <a:r>
              <a:rPr lang="en-US" dirty="0" smtClean="0"/>
              <a:t>Newly added property is by default not confirmed until confirmed by admin.</a:t>
            </a:r>
          </a:p>
          <a:p>
            <a:r>
              <a:rPr lang="en-US" dirty="0" smtClean="0"/>
              <a:t>New animal/crop not under approved list is not approved by default until approved by admin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7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Animal, crop cannot be identified without their respective parent entities. (ex] one cow entry cannot be distinguished from another without knowing the farm at which it is being grown)</a:t>
            </a:r>
          </a:p>
          <a:p>
            <a:r>
              <a:rPr lang="en-US" dirty="0" smtClean="0"/>
              <a:t>There can be multiple admin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7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274</Words>
  <Application>Microsoft Macintosh PowerPoint</Application>
  <PresentationFormat>Widescreen</PresentationFormat>
  <Paragraphs>127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Phase 1 Assignment</vt:lpstr>
      <vt:lpstr>EER Diagram</vt:lpstr>
      <vt:lpstr>IFD</vt:lpstr>
      <vt:lpstr>Logical Constraints</vt:lpstr>
      <vt:lpstr>Assumptions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1 Assignment</dc:title>
  <dc:creator>Wonhee Lee</dc:creator>
  <cp:lastModifiedBy>Wonhee Lee</cp:lastModifiedBy>
  <cp:revision>70</cp:revision>
  <cp:lastPrinted>2018-02-15T19:41:51Z</cp:lastPrinted>
  <dcterms:created xsi:type="dcterms:W3CDTF">2018-02-14T22:07:33Z</dcterms:created>
  <dcterms:modified xsi:type="dcterms:W3CDTF">2018-02-15T19:42:06Z</dcterms:modified>
</cp:coreProperties>
</file>