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A6D1-DD2F-5E48-BBC7-270F8B235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A00DA-B336-1147-887D-D823224F6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Wonhee</a:t>
            </a:r>
            <a:r>
              <a:rPr lang="en-US" dirty="0"/>
              <a:t> Lee, Bu Nan</a:t>
            </a:r>
          </a:p>
        </p:txBody>
      </p:sp>
    </p:spTree>
    <p:extLst>
      <p:ext uri="{BB962C8B-B14F-4D97-AF65-F5344CB8AC3E}">
        <p14:creationId xmlns:p14="http://schemas.microsoft.com/office/powerpoint/2010/main" val="117341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D39-7A88-E146-AE5B-0479729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085-D418-D24F-BE6F-3BBCDC25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168389" cy="3318936"/>
          </a:xfrm>
        </p:spPr>
        <p:txBody>
          <a:bodyPr/>
          <a:lstStyle/>
          <a:p>
            <a:r>
              <a:rPr lang="en-US" dirty="0"/>
              <a:t>Wine is commonly beloved around the world, yet most wine-lovers are not sommeliers. </a:t>
            </a:r>
          </a:p>
          <a:p>
            <a:r>
              <a:rPr lang="en-US" dirty="0"/>
              <a:t>Our database/application intends to help people find new wine products that will suit their taste.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04F07-E900-5742-8809-EA0B59FE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38" y="2556932"/>
            <a:ext cx="3611560" cy="36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D39-7A88-E146-AE5B-0479729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C52A63-0838-8649-A768-0415D919A664}"/>
              </a:ext>
            </a:extLst>
          </p:cNvPr>
          <p:cNvGrpSpPr/>
          <p:nvPr/>
        </p:nvGrpSpPr>
        <p:grpSpPr>
          <a:xfrm>
            <a:off x="1464069" y="2526030"/>
            <a:ext cx="9623031" cy="3634740"/>
            <a:chOff x="161048" y="408953"/>
            <a:chExt cx="11585115" cy="51838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0A732D-A0FC-FF4A-9127-365834790C12}"/>
                </a:ext>
              </a:extLst>
            </p:cNvPr>
            <p:cNvSpPr/>
            <p:nvPr/>
          </p:nvSpPr>
          <p:spPr>
            <a:xfrm>
              <a:off x="4452730" y="408953"/>
              <a:ext cx="2358888" cy="161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Wine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2DAABC-79DF-0348-9B5B-3EDF510515D0}"/>
                </a:ext>
              </a:extLst>
            </p:cNvPr>
            <p:cNvSpPr/>
            <p:nvPr/>
          </p:nvSpPr>
          <p:spPr>
            <a:xfrm>
              <a:off x="233417" y="2113462"/>
              <a:ext cx="1277459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49E6BC-4AEF-514B-A0CD-4AEF3E658531}"/>
                </a:ext>
              </a:extLst>
            </p:cNvPr>
            <p:cNvSpPr/>
            <p:nvPr/>
          </p:nvSpPr>
          <p:spPr>
            <a:xfrm>
              <a:off x="161048" y="3330470"/>
              <a:ext cx="1528480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description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6CA97A-A9AA-B04A-8D6B-0CB0B609871D}"/>
                </a:ext>
              </a:extLst>
            </p:cNvPr>
            <p:cNvSpPr/>
            <p:nvPr/>
          </p:nvSpPr>
          <p:spPr>
            <a:xfrm>
              <a:off x="1510877" y="3870495"/>
              <a:ext cx="1562252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designation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25AFCA-FFB9-C243-850F-11521CCC642E}"/>
                </a:ext>
              </a:extLst>
            </p:cNvPr>
            <p:cNvSpPr/>
            <p:nvPr/>
          </p:nvSpPr>
          <p:spPr>
            <a:xfrm>
              <a:off x="3196399" y="4326833"/>
              <a:ext cx="1277459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points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FB8AE9-7345-0A4B-B136-A8A838070B3B}"/>
                </a:ext>
              </a:extLst>
            </p:cNvPr>
            <p:cNvSpPr/>
            <p:nvPr/>
          </p:nvSpPr>
          <p:spPr>
            <a:xfrm>
              <a:off x="4654265" y="4682555"/>
              <a:ext cx="1277459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11DCE1-5DE2-294D-B673-C428ADCC766B}"/>
                </a:ext>
              </a:extLst>
            </p:cNvPr>
            <p:cNvSpPr/>
            <p:nvPr/>
          </p:nvSpPr>
          <p:spPr>
            <a:xfrm>
              <a:off x="5931724" y="4326834"/>
              <a:ext cx="1516125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province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5AAD64-D4F0-A249-9FE8-C8AE8CAEB7BB}"/>
                </a:ext>
              </a:extLst>
            </p:cNvPr>
            <p:cNvSpPr/>
            <p:nvPr/>
          </p:nvSpPr>
          <p:spPr>
            <a:xfrm>
              <a:off x="7571120" y="3957083"/>
              <a:ext cx="1496809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region_1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01036-D76C-294D-81B1-3D1E77C633F0}"/>
                </a:ext>
              </a:extLst>
            </p:cNvPr>
            <p:cNvSpPr/>
            <p:nvPr/>
          </p:nvSpPr>
          <p:spPr>
            <a:xfrm>
              <a:off x="8848579" y="3482870"/>
              <a:ext cx="1569180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region_2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A41383-E5E7-8C4C-8871-6546D7722C65}"/>
                </a:ext>
              </a:extLst>
            </p:cNvPr>
            <p:cNvSpPr/>
            <p:nvPr/>
          </p:nvSpPr>
          <p:spPr>
            <a:xfrm>
              <a:off x="10230679" y="2875358"/>
              <a:ext cx="1464539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variety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5F1AA3-8242-1549-B89D-D0FDFF714E30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6811618" y="1218268"/>
              <a:ext cx="3633538" cy="1790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529030-B831-5B4E-B54E-562091C8E007}"/>
                </a:ext>
              </a:extLst>
            </p:cNvPr>
            <p:cNvCxnSpPr/>
            <p:nvPr/>
          </p:nvCxnSpPr>
          <p:spPr>
            <a:xfrm>
              <a:off x="6811618" y="2027582"/>
              <a:ext cx="1243166" cy="1940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3BC7AF-A7DC-BE45-AAD6-5532B6024555}"/>
                </a:ext>
              </a:extLst>
            </p:cNvPr>
            <p:cNvCxnSpPr/>
            <p:nvPr/>
          </p:nvCxnSpPr>
          <p:spPr>
            <a:xfrm>
              <a:off x="6809119" y="1577009"/>
              <a:ext cx="2258810" cy="2032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C046A0-4FA3-E443-8888-D14109726A25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869937" y="2027582"/>
              <a:ext cx="819850" cy="2299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9034C8-8109-044B-9994-B7747E52C243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flipH="1">
              <a:off x="5292995" y="2027582"/>
              <a:ext cx="339179" cy="2654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4532D2-F1E1-5D43-A7F5-D0319D15F157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3835129" y="2027582"/>
              <a:ext cx="1060969" cy="2299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850CC3-3D21-FF40-ACB2-EC5CEE022F84}"/>
                </a:ext>
              </a:extLst>
            </p:cNvPr>
            <p:cNvCxnSpPr/>
            <p:nvPr/>
          </p:nvCxnSpPr>
          <p:spPr>
            <a:xfrm flipH="1">
              <a:off x="2636071" y="2027582"/>
              <a:ext cx="1837351" cy="191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31CD86-A180-3449-957B-C754DB53C1BF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1657127" y="1218268"/>
              <a:ext cx="2795603" cy="2457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B1B62-8CD7-EC44-9ACB-47EFD14F05E2}"/>
                </a:ext>
              </a:extLst>
            </p:cNvPr>
            <p:cNvCxnSpPr/>
            <p:nvPr/>
          </p:nvCxnSpPr>
          <p:spPr>
            <a:xfrm flipH="1">
              <a:off x="1500607" y="829417"/>
              <a:ext cx="2931431" cy="168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691B32-3DB3-2B43-817C-D9104A9B9731}"/>
                </a:ext>
              </a:extLst>
            </p:cNvPr>
            <p:cNvSpPr/>
            <p:nvPr/>
          </p:nvSpPr>
          <p:spPr>
            <a:xfrm>
              <a:off x="10468704" y="1658349"/>
              <a:ext cx="1277459" cy="910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winery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4575E1-09D2-264D-ADAE-CF409DF2CD80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6809118" y="1069938"/>
              <a:ext cx="3659586" cy="1043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5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D39-7A88-E146-AE5B-0479729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085-D418-D24F-BE6F-3BBCDC25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is to construct an application based on the bag-of-words method that identifies the top 5 wine products matching the user’s preferences</a:t>
            </a:r>
          </a:p>
          <a:p>
            <a:r>
              <a:rPr lang="en-US" dirty="0"/>
              <a:t>Weight will be given in order of the keywords input</a:t>
            </a:r>
          </a:p>
          <a:p>
            <a:r>
              <a:rPr lang="en-US" dirty="0"/>
              <a:t>Moreover, database will be filtered by factor attributes for specific preferences with respect price, region, wine score that the user may have</a:t>
            </a:r>
          </a:p>
        </p:txBody>
      </p:sp>
    </p:spTree>
    <p:extLst>
      <p:ext uri="{BB962C8B-B14F-4D97-AF65-F5344CB8AC3E}">
        <p14:creationId xmlns:p14="http://schemas.microsoft.com/office/powerpoint/2010/main" val="28275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D39-7A88-E146-AE5B-0479729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085-D418-D24F-BE6F-3BBCDC25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Wine Reviews dataset on Kaggle</a:t>
            </a:r>
          </a:p>
          <a:p>
            <a:r>
              <a:rPr lang="en-US" dirty="0"/>
              <a:t>Consists of country, description, designation, points, price, province, region, variety, winery, title, </a:t>
            </a:r>
            <a:r>
              <a:rPr lang="en-US" dirty="0" err="1"/>
              <a:t>taster_name</a:t>
            </a:r>
            <a:r>
              <a:rPr lang="en-US" dirty="0"/>
              <a:t> and </a:t>
            </a:r>
            <a:r>
              <a:rPr lang="en-US" dirty="0" err="1"/>
              <a:t>taster_twitter</a:t>
            </a:r>
            <a:endParaRPr lang="en-US" dirty="0"/>
          </a:p>
          <a:p>
            <a:r>
              <a:rPr lang="en-US" dirty="0"/>
              <a:t>Utilize all columns except taster info with primary focus on the description(‘reviews’) column</a:t>
            </a:r>
          </a:p>
        </p:txBody>
      </p:sp>
    </p:spTree>
    <p:extLst>
      <p:ext uri="{BB962C8B-B14F-4D97-AF65-F5344CB8AC3E}">
        <p14:creationId xmlns:p14="http://schemas.microsoft.com/office/powerpoint/2010/main" val="38200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D39-7A88-E146-AE5B-0479729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085-D418-D24F-BE6F-3BBCDC25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D39-7A88-E146-AE5B-0479729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085-D418-D24F-BE6F-3BBCDC25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D39-7A88-E146-AE5B-0479729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085-D418-D24F-BE6F-3BBCDC25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2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172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Wine Reviews</vt:lpstr>
      <vt:lpstr>Statement of Purpose</vt:lpstr>
      <vt:lpstr>Database Design</vt:lpstr>
      <vt:lpstr>Approach</vt:lpstr>
      <vt:lpstr>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Reviews</dc:title>
  <dc:creator>Lee, Wonhee</dc:creator>
  <cp:lastModifiedBy>Lee, Wonhee</cp:lastModifiedBy>
  <cp:revision>6</cp:revision>
  <dcterms:created xsi:type="dcterms:W3CDTF">2018-04-18T16:32:41Z</dcterms:created>
  <dcterms:modified xsi:type="dcterms:W3CDTF">2018-04-18T18:18:58Z</dcterms:modified>
</cp:coreProperties>
</file>